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8" r:id="rId3"/>
    <p:sldId id="259" r:id="rId4"/>
    <p:sldId id="257" r:id="rId5"/>
    <p:sldId id="262" r:id="rId6"/>
    <p:sldId id="263" r:id="rId7"/>
    <p:sldId id="264" r:id="rId8"/>
    <p:sldId id="265" r:id="rId9"/>
    <p:sldId id="266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06014-D19F-4FF8-0558-7A017D78C777}" v="1" dt="2025-05-01T05:55:43.441"/>
    <p1510:client id="{2F9BA81A-AE2C-F97A-733A-D89436B51A66}" v="53" dt="2025-04-30T06:16:12.874"/>
    <p1510:client id="{3B44D366-81E9-98C3-87B7-49A828DFE57F}" v="242" dt="2025-04-30T15:40:23.873"/>
    <p1510:client id="{5F19D13E-EFE9-BC66-4E7D-C3B5CE77CA29}" v="80" dt="2025-04-30T05:17:23.378"/>
    <p1510:client id="{60F69D5D-7BAD-60FE-B68A-27318D7AD884}" v="163" dt="2025-04-30T05:39:12.143"/>
    <p1510:client id="{6EEDD5E7-AE25-F490-DD43-4F7B882E6BB0}" v="13" dt="2025-05-01T11:01:36.887"/>
    <p1510:client id="{849CB7AC-D019-E110-015B-DBA5C2449D8B}" v="53" dt="2025-04-30T15:03:07.491"/>
    <p1510:client id="{BA5C47F5-35F9-FA95-F37B-EEEBA33E5560}" v="365" dt="2025-04-30T06:16:24.928"/>
    <p1510:client id="{CD683DA9-6029-4A6F-8EF1-96BE0E643BFC}" v="45" dt="2025-05-01T02:43:05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代恩 劉" userId="1d6eb0e9c85902eb" providerId="Windows Live" clId="Web-{3B44D366-81E9-98C3-87B7-49A828DFE57F}"/>
    <pc:docChg chg="addSld delSld modSld">
      <pc:chgData name="代恩 劉" userId="1d6eb0e9c85902eb" providerId="Windows Live" clId="Web-{3B44D366-81E9-98C3-87B7-49A828DFE57F}" dt="2025-04-30T15:40:23.858" v="240" actId="20577"/>
      <pc:docMkLst>
        <pc:docMk/>
      </pc:docMkLst>
      <pc:sldChg chg="modSp">
        <pc:chgData name="代恩 劉" userId="1d6eb0e9c85902eb" providerId="Windows Live" clId="Web-{3B44D366-81E9-98C3-87B7-49A828DFE57F}" dt="2025-04-30T15:30:18.147" v="24" actId="20577"/>
        <pc:sldMkLst>
          <pc:docMk/>
          <pc:sldMk cId="3131509801" sldId="263"/>
        </pc:sldMkLst>
        <pc:spChg chg="mod">
          <ac:chgData name="代恩 劉" userId="1d6eb0e9c85902eb" providerId="Windows Live" clId="Web-{3B44D366-81E9-98C3-87B7-49A828DFE57F}" dt="2025-04-30T15:30:18.147" v="24" actId="20577"/>
          <ac:spMkLst>
            <pc:docMk/>
            <pc:sldMk cId="3131509801" sldId="263"/>
            <ac:spMk id="3" creationId="{517B983F-9151-0513-A955-024337462C37}"/>
          </ac:spMkLst>
        </pc:spChg>
      </pc:sldChg>
      <pc:sldChg chg="addSp delSp modSp new">
        <pc:chgData name="代恩 劉" userId="1d6eb0e9c85902eb" providerId="Windows Live" clId="Web-{3B44D366-81E9-98C3-87B7-49A828DFE57F}" dt="2025-04-30T15:40:23.858" v="240" actId="20577"/>
        <pc:sldMkLst>
          <pc:docMk/>
          <pc:sldMk cId="214620527" sldId="267"/>
        </pc:sldMkLst>
        <pc:spChg chg="mod">
          <ac:chgData name="代恩 劉" userId="1d6eb0e9c85902eb" providerId="Windows Live" clId="Web-{3B44D366-81E9-98C3-87B7-49A828DFE57F}" dt="2025-04-30T15:30:33.194" v="37" actId="20577"/>
          <ac:spMkLst>
            <pc:docMk/>
            <pc:sldMk cId="214620527" sldId="267"/>
            <ac:spMk id="2" creationId="{4994050B-947F-B37D-FA3B-9E717410B69F}"/>
          </ac:spMkLst>
        </pc:spChg>
        <pc:spChg chg="mod">
          <ac:chgData name="代恩 劉" userId="1d6eb0e9c85902eb" providerId="Windows Live" clId="Web-{3B44D366-81E9-98C3-87B7-49A828DFE57F}" dt="2025-04-30T15:40:23.858" v="240" actId="20577"/>
          <ac:spMkLst>
            <pc:docMk/>
            <pc:sldMk cId="214620527" sldId="267"/>
            <ac:spMk id="3" creationId="{F794ADA7-10B5-F864-6BD7-3E18ED7BB7A3}"/>
          </ac:spMkLst>
        </pc:spChg>
        <pc:picChg chg="add del mod">
          <ac:chgData name="代恩 劉" userId="1d6eb0e9c85902eb" providerId="Windows Live" clId="Web-{3B44D366-81E9-98C3-87B7-49A828DFE57F}" dt="2025-04-30T15:36:37.252" v="190"/>
          <ac:picMkLst>
            <pc:docMk/>
            <pc:sldMk cId="214620527" sldId="267"/>
            <ac:picMk id="4" creationId="{186553CE-399A-EBB5-AFE3-182AE11A1233}"/>
          </ac:picMkLst>
        </pc:picChg>
      </pc:sldChg>
      <pc:sldChg chg="addSp delSp modSp new del">
        <pc:chgData name="代恩 劉" userId="1d6eb0e9c85902eb" providerId="Windows Live" clId="Web-{3B44D366-81E9-98C3-87B7-49A828DFE57F}" dt="2025-04-30T15:37:27.254" v="197"/>
        <pc:sldMkLst>
          <pc:docMk/>
          <pc:sldMk cId="246778163" sldId="268"/>
        </pc:sldMkLst>
        <pc:spChg chg="del">
          <ac:chgData name="代恩 劉" userId="1d6eb0e9c85902eb" providerId="Windows Live" clId="Web-{3B44D366-81E9-98C3-87B7-49A828DFE57F}" dt="2025-04-30T15:36:58.659" v="192"/>
          <ac:spMkLst>
            <pc:docMk/>
            <pc:sldMk cId="246778163" sldId="268"/>
            <ac:spMk id="2" creationId="{61F72FCC-2AB6-39BF-E033-B097EC59DBB2}"/>
          </ac:spMkLst>
        </pc:spChg>
        <pc:spChg chg="del">
          <ac:chgData name="代恩 劉" userId="1d6eb0e9c85902eb" providerId="Windows Live" clId="Web-{3B44D366-81E9-98C3-87B7-49A828DFE57F}" dt="2025-04-30T15:36:41.940" v="191"/>
          <ac:spMkLst>
            <pc:docMk/>
            <pc:sldMk cId="246778163" sldId="268"/>
            <ac:spMk id="3" creationId="{96B410FD-8B88-51B9-56D8-2C9416A0C3DB}"/>
          </ac:spMkLst>
        </pc:spChg>
        <pc:spChg chg="add mod">
          <ac:chgData name="代恩 劉" userId="1d6eb0e9c85902eb" providerId="Windows Live" clId="Web-{3B44D366-81E9-98C3-87B7-49A828DFE57F}" dt="2025-04-30T15:37:24.582" v="196"/>
          <ac:spMkLst>
            <pc:docMk/>
            <pc:sldMk cId="246778163" sldId="268"/>
            <ac:spMk id="6" creationId="{DE91C449-992B-D3A1-0310-E6FF0C5D8CB0}"/>
          </ac:spMkLst>
        </pc:spChg>
        <pc:picChg chg="add del mod ord">
          <ac:chgData name="代恩 劉" userId="1d6eb0e9c85902eb" providerId="Windows Live" clId="Web-{3B44D366-81E9-98C3-87B7-49A828DFE57F}" dt="2025-04-30T15:37:24.582" v="196"/>
          <ac:picMkLst>
            <pc:docMk/>
            <pc:sldMk cId="246778163" sldId="268"/>
            <ac:picMk id="4" creationId="{0F1B3A2D-587D-DE5B-961C-4C231E165DBD}"/>
          </ac:picMkLst>
        </pc:picChg>
      </pc:sldChg>
    </pc:docChg>
  </pc:docChgLst>
  <pc:docChgLst>
    <pc:chgData name="代恩 劉" userId="1d6eb0e9c85902eb" providerId="Windows Live" clId="Web-{60F69D5D-7BAD-60FE-B68A-27318D7AD884}"/>
    <pc:docChg chg="modSld">
      <pc:chgData name="代恩 劉" userId="1d6eb0e9c85902eb" providerId="Windows Live" clId="Web-{60F69D5D-7BAD-60FE-B68A-27318D7AD884}" dt="2025-04-30T05:39:12.143" v="167" actId="20577"/>
      <pc:docMkLst>
        <pc:docMk/>
      </pc:docMkLst>
      <pc:sldChg chg="modSp">
        <pc:chgData name="代恩 劉" userId="1d6eb0e9c85902eb" providerId="Windows Live" clId="Web-{60F69D5D-7BAD-60FE-B68A-27318D7AD884}" dt="2025-04-30T05:39:12.143" v="167" actId="20577"/>
        <pc:sldMkLst>
          <pc:docMk/>
          <pc:sldMk cId="1527702344" sldId="261"/>
        </pc:sldMkLst>
        <pc:spChg chg="mod">
          <ac:chgData name="代恩 劉" userId="1d6eb0e9c85902eb" providerId="Windows Live" clId="Web-{60F69D5D-7BAD-60FE-B68A-27318D7AD884}" dt="2025-04-30T05:39:12.143" v="167" actId="20577"/>
          <ac:spMkLst>
            <pc:docMk/>
            <pc:sldMk cId="1527702344" sldId="261"/>
            <ac:spMk id="3" creationId="{9843F1AB-963A-956E-F19F-50F700F4EDB0}"/>
          </ac:spMkLst>
        </pc:spChg>
      </pc:sldChg>
    </pc:docChg>
  </pc:docChgLst>
  <pc:docChgLst>
    <pc:chgData name="代恩 劉" userId="1d6eb0e9c85902eb" providerId="Windows Live" clId="Web-{6EEDD5E7-AE25-F490-DD43-4F7B882E6BB0}"/>
    <pc:docChg chg="modSld">
      <pc:chgData name="代恩 劉" userId="1d6eb0e9c85902eb" providerId="Windows Live" clId="Web-{6EEDD5E7-AE25-F490-DD43-4F7B882E6BB0}" dt="2025-05-01T11:01:36.887" v="12" actId="20577"/>
      <pc:docMkLst>
        <pc:docMk/>
      </pc:docMkLst>
      <pc:sldChg chg="modSp">
        <pc:chgData name="代恩 劉" userId="1d6eb0e9c85902eb" providerId="Windows Live" clId="Web-{6EEDD5E7-AE25-F490-DD43-4F7B882E6BB0}" dt="2025-05-01T10:57:49.769" v="10" actId="20577"/>
        <pc:sldMkLst>
          <pc:docMk/>
          <pc:sldMk cId="1527702344" sldId="261"/>
        </pc:sldMkLst>
        <pc:spChg chg="mod">
          <ac:chgData name="代恩 劉" userId="1d6eb0e9c85902eb" providerId="Windows Live" clId="Web-{6EEDD5E7-AE25-F490-DD43-4F7B882E6BB0}" dt="2025-05-01T10:57:49.769" v="10" actId="20577"/>
          <ac:spMkLst>
            <pc:docMk/>
            <pc:sldMk cId="1527702344" sldId="261"/>
            <ac:spMk id="3" creationId="{9843F1AB-963A-956E-F19F-50F700F4EDB0}"/>
          </ac:spMkLst>
        </pc:spChg>
      </pc:sldChg>
      <pc:sldChg chg="modSp">
        <pc:chgData name="代恩 劉" userId="1d6eb0e9c85902eb" providerId="Windows Live" clId="Web-{6EEDD5E7-AE25-F490-DD43-4F7B882E6BB0}" dt="2025-05-01T11:01:36.887" v="12" actId="20577"/>
        <pc:sldMkLst>
          <pc:docMk/>
          <pc:sldMk cId="3131509801" sldId="263"/>
        </pc:sldMkLst>
        <pc:spChg chg="mod">
          <ac:chgData name="代恩 劉" userId="1d6eb0e9c85902eb" providerId="Windows Live" clId="Web-{6EEDD5E7-AE25-F490-DD43-4F7B882E6BB0}" dt="2025-05-01T11:01:36.887" v="12" actId="20577"/>
          <ac:spMkLst>
            <pc:docMk/>
            <pc:sldMk cId="3131509801" sldId="263"/>
            <ac:spMk id="3" creationId="{517B983F-9151-0513-A955-024337462C37}"/>
          </ac:spMkLst>
        </pc:spChg>
      </pc:sldChg>
      <pc:sldChg chg="modSp">
        <pc:chgData name="代恩 劉" userId="1d6eb0e9c85902eb" providerId="Windows Live" clId="Web-{6EEDD5E7-AE25-F490-DD43-4F7B882E6BB0}" dt="2025-05-01T10:32:25.511" v="1"/>
        <pc:sldMkLst>
          <pc:docMk/>
          <pc:sldMk cId="3787170464" sldId="264"/>
        </pc:sldMkLst>
        <pc:cxnChg chg="mod">
          <ac:chgData name="代恩 劉" userId="1d6eb0e9c85902eb" providerId="Windows Live" clId="Web-{6EEDD5E7-AE25-F490-DD43-4F7B882E6BB0}" dt="2025-05-01T10:32:19.729" v="0"/>
          <ac:cxnSpMkLst>
            <pc:docMk/>
            <pc:sldMk cId="3787170464" sldId="264"/>
            <ac:cxnSpMk id="18" creationId="{D7E1496C-F682-3211-10EB-BB02E8B79D78}"/>
          </ac:cxnSpMkLst>
        </pc:cxnChg>
        <pc:cxnChg chg="mod">
          <ac:chgData name="代恩 劉" userId="1d6eb0e9c85902eb" providerId="Windows Live" clId="Web-{6EEDD5E7-AE25-F490-DD43-4F7B882E6BB0}" dt="2025-05-01T10:32:25.511" v="1"/>
          <ac:cxnSpMkLst>
            <pc:docMk/>
            <pc:sldMk cId="3787170464" sldId="264"/>
            <ac:cxnSpMk id="29" creationId="{A554AAB2-95A9-010E-D9F1-AC38A117FA22}"/>
          </ac:cxnSpMkLst>
        </pc:cxnChg>
      </pc:sldChg>
    </pc:docChg>
  </pc:docChgLst>
  <pc:docChgLst>
    <pc:chgData name="睿濂 丁" userId="b934c42b9bc82d85" providerId="Windows Live" clId="Web-{BA5C47F5-35F9-FA95-F37B-EEEBA33E5560}"/>
    <pc:docChg chg="modSld">
      <pc:chgData name="睿濂 丁" userId="b934c42b9bc82d85" providerId="Windows Live" clId="Web-{BA5C47F5-35F9-FA95-F37B-EEEBA33E5560}" dt="2025-04-30T06:16:22.693" v="362" actId="20577"/>
      <pc:docMkLst>
        <pc:docMk/>
      </pc:docMkLst>
      <pc:sldChg chg="modSp">
        <pc:chgData name="睿濂 丁" userId="b934c42b9bc82d85" providerId="Windows Live" clId="Web-{BA5C47F5-35F9-FA95-F37B-EEEBA33E5560}" dt="2025-04-30T06:15:13.659" v="300" actId="20577"/>
        <pc:sldMkLst>
          <pc:docMk/>
          <pc:sldMk cId="648544304" sldId="259"/>
        </pc:sldMkLst>
        <pc:spChg chg="mod">
          <ac:chgData name="睿濂 丁" userId="b934c42b9bc82d85" providerId="Windows Live" clId="Web-{BA5C47F5-35F9-FA95-F37B-EEEBA33E5560}" dt="2025-04-30T06:15:13.659" v="300" actId="20577"/>
          <ac:spMkLst>
            <pc:docMk/>
            <pc:sldMk cId="648544304" sldId="259"/>
            <ac:spMk id="3" creationId="{CD2F5F2E-D90B-348D-6FE7-1880D1F14B96}"/>
          </ac:spMkLst>
        </pc:spChg>
      </pc:sldChg>
      <pc:sldChg chg="modSp">
        <pc:chgData name="睿濂 丁" userId="b934c42b9bc82d85" providerId="Windows Live" clId="Web-{BA5C47F5-35F9-FA95-F37B-EEEBA33E5560}" dt="2025-04-30T06:16:22.693" v="362" actId="20577"/>
        <pc:sldMkLst>
          <pc:docMk/>
          <pc:sldMk cId="2751951174" sldId="260"/>
        </pc:sldMkLst>
        <pc:spChg chg="mod">
          <ac:chgData name="睿濂 丁" userId="b934c42b9bc82d85" providerId="Windows Live" clId="Web-{BA5C47F5-35F9-FA95-F37B-EEEBA33E5560}" dt="2025-04-30T06:16:22.693" v="362" actId="20577"/>
          <ac:spMkLst>
            <pc:docMk/>
            <pc:sldMk cId="2751951174" sldId="260"/>
            <ac:spMk id="3" creationId="{29495FD7-4AB2-F4C7-A26D-7AFA9339ECAD}"/>
          </ac:spMkLst>
        </pc:spChg>
      </pc:sldChg>
      <pc:sldChg chg="modSp">
        <pc:chgData name="睿濂 丁" userId="b934c42b9bc82d85" providerId="Windows Live" clId="Web-{BA5C47F5-35F9-FA95-F37B-EEEBA33E5560}" dt="2025-04-30T06:15:35.879" v="330" actId="20577"/>
        <pc:sldMkLst>
          <pc:docMk/>
          <pc:sldMk cId="3131509801" sldId="263"/>
        </pc:sldMkLst>
        <pc:spChg chg="mod">
          <ac:chgData name="睿濂 丁" userId="b934c42b9bc82d85" providerId="Windows Live" clId="Web-{BA5C47F5-35F9-FA95-F37B-EEEBA33E5560}" dt="2025-04-30T06:15:35.879" v="330" actId="20577"/>
          <ac:spMkLst>
            <pc:docMk/>
            <pc:sldMk cId="3131509801" sldId="263"/>
            <ac:spMk id="3" creationId="{517B983F-9151-0513-A955-024337462C37}"/>
          </ac:spMkLst>
        </pc:spChg>
      </pc:sldChg>
      <pc:sldChg chg="modSp">
        <pc:chgData name="睿濂 丁" userId="b934c42b9bc82d85" providerId="Windows Live" clId="Web-{BA5C47F5-35F9-FA95-F37B-EEEBA33E5560}" dt="2025-04-30T06:15:57.880" v="345" actId="20577"/>
        <pc:sldMkLst>
          <pc:docMk/>
          <pc:sldMk cId="3937216530" sldId="265"/>
        </pc:sldMkLst>
        <pc:spChg chg="mod">
          <ac:chgData name="睿濂 丁" userId="b934c42b9bc82d85" providerId="Windows Live" clId="Web-{BA5C47F5-35F9-FA95-F37B-EEEBA33E5560}" dt="2025-04-30T06:15:57.880" v="345" actId="20577"/>
          <ac:spMkLst>
            <pc:docMk/>
            <pc:sldMk cId="3937216530" sldId="265"/>
            <ac:spMk id="3" creationId="{DD56AFCB-EFB6-1586-ADBE-DF0BB581D91E}"/>
          </ac:spMkLst>
        </pc:spChg>
      </pc:sldChg>
      <pc:sldChg chg="modSp">
        <pc:chgData name="睿濂 丁" userId="b934c42b9bc82d85" providerId="Windows Live" clId="Web-{BA5C47F5-35F9-FA95-F37B-EEEBA33E5560}" dt="2025-04-30T06:14:51.221" v="268" actId="20577"/>
        <pc:sldMkLst>
          <pc:docMk/>
          <pc:sldMk cId="2236302834" sldId="266"/>
        </pc:sldMkLst>
        <pc:spChg chg="mod">
          <ac:chgData name="睿濂 丁" userId="b934c42b9bc82d85" providerId="Windows Live" clId="Web-{BA5C47F5-35F9-FA95-F37B-EEEBA33E5560}" dt="2025-04-30T06:14:51.221" v="268" actId="20577"/>
          <ac:spMkLst>
            <pc:docMk/>
            <pc:sldMk cId="2236302834" sldId="266"/>
            <ac:spMk id="3" creationId="{52CCCA8B-27E6-3C63-17B3-185583E74929}"/>
          </ac:spMkLst>
        </pc:spChg>
      </pc:sldChg>
    </pc:docChg>
  </pc:docChgLst>
  <pc:docChgLst>
    <pc:chgData name="代恩 劉" userId="1d6eb0e9c85902eb" providerId="Windows Live" clId="Web-{09F06014-D19F-4FF8-0558-7A017D78C777}"/>
    <pc:docChg chg="sldOrd">
      <pc:chgData name="代恩 劉" userId="1d6eb0e9c85902eb" providerId="Windows Live" clId="Web-{09F06014-D19F-4FF8-0558-7A017D78C777}" dt="2025-05-01T05:55:43.426" v="0"/>
      <pc:docMkLst>
        <pc:docMk/>
      </pc:docMkLst>
      <pc:sldChg chg="ord">
        <pc:chgData name="代恩 劉" userId="1d6eb0e9c85902eb" providerId="Windows Live" clId="Web-{09F06014-D19F-4FF8-0558-7A017D78C777}" dt="2025-05-01T05:55:43.426" v="0"/>
        <pc:sldMkLst>
          <pc:docMk/>
          <pc:sldMk cId="648544304" sldId="259"/>
        </pc:sldMkLst>
      </pc:sldChg>
    </pc:docChg>
  </pc:docChgLst>
  <pc:docChgLst>
    <pc:chgData name="靖軒 林" userId="b8fd7cacf9cb061c" providerId="Windows Live" clId="Web-{CD683DA9-6029-4A6F-8EF1-96BE0E643BFC}"/>
    <pc:docChg chg="modSld">
      <pc:chgData name="靖軒 林" userId="b8fd7cacf9cb061c" providerId="Windows Live" clId="Web-{CD683DA9-6029-4A6F-8EF1-96BE0E643BFC}" dt="2025-05-01T02:43:05.298" v="44" actId="1076"/>
      <pc:docMkLst>
        <pc:docMk/>
      </pc:docMkLst>
      <pc:sldChg chg="modSp">
        <pc:chgData name="靖軒 林" userId="b8fd7cacf9cb061c" providerId="Windows Live" clId="Web-{CD683DA9-6029-4A6F-8EF1-96BE0E643BFC}" dt="2025-05-01T02:42:17.484" v="37"/>
        <pc:sldMkLst>
          <pc:docMk/>
          <pc:sldMk cId="2871253017" sldId="257"/>
        </pc:sldMkLst>
        <pc:picChg chg="mod modCrop">
          <ac:chgData name="靖軒 林" userId="b8fd7cacf9cb061c" providerId="Windows Live" clId="Web-{CD683DA9-6029-4A6F-8EF1-96BE0E643BFC}" dt="2025-05-01T02:42:17.484" v="37"/>
          <ac:picMkLst>
            <pc:docMk/>
            <pc:sldMk cId="2871253017" sldId="257"/>
            <ac:picMk id="3" creationId="{346D027C-DC9C-4929-807F-E8CB909ADAF2}"/>
          </ac:picMkLst>
        </pc:picChg>
      </pc:sldChg>
      <pc:sldChg chg="modSp">
        <pc:chgData name="靖軒 林" userId="b8fd7cacf9cb061c" providerId="Windows Live" clId="Web-{CD683DA9-6029-4A6F-8EF1-96BE0E643BFC}" dt="2025-05-01T02:36:56.803" v="27" actId="20577"/>
        <pc:sldMkLst>
          <pc:docMk/>
          <pc:sldMk cId="648544304" sldId="259"/>
        </pc:sldMkLst>
        <pc:spChg chg="mod">
          <ac:chgData name="靖軒 林" userId="b8fd7cacf9cb061c" providerId="Windows Live" clId="Web-{CD683DA9-6029-4A6F-8EF1-96BE0E643BFC}" dt="2025-05-01T02:36:56.803" v="27" actId="20577"/>
          <ac:spMkLst>
            <pc:docMk/>
            <pc:sldMk cId="648544304" sldId="259"/>
            <ac:spMk id="3" creationId="{CD2F5F2E-D90B-348D-6FE7-1880D1F14B96}"/>
          </ac:spMkLst>
        </pc:spChg>
      </pc:sldChg>
      <pc:sldChg chg="modSp">
        <pc:chgData name="靖軒 林" userId="b8fd7cacf9cb061c" providerId="Windows Live" clId="Web-{CD683DA9-6029-4A6F-8EF1-96BE0E643BFC}" dt="2025-05-01T02:43:05.298" v="44" actId="1076"/>
        <pc:sldMkLst>
          <pc:docMk/>
          <pc:sldMk cId="3025107149" sldId="262"/>
        </pc:sldMkLst>
        <pc:picChg chg="mod modCrop">
          <ac:chgData name="靖軒 林" userId="b8fd7cacf9cb061c" providerId="Windows Live" clId="Web-{CD683DA9-6029-4A6F-8EF1-96BE0E643BFC}" dt="2025-05-01T02:43:05.298" v="44" actId="1076"/>
          <ac:picMkLst>
            <pc:docMk/>
            <pc:sldMk cId="3025107149" sldId="262"/>
            <ac:picMk id="5" creationId="{60E1FB50-4EFA-A41D-306F-34EBD94114A5}"/>
          </ac:picMkLst>
        </pc:picChg>
        <pc:picChg chg="mod modCrop">
          <ac:chgData name="靖軒 林" userId="b8fd7cacf9cb061c" providerId="Windows Live" clId="Web-{CD683DA9-6029-4A6F-8EF1-96BE0E643BFC}" dt="2025-05-01T02:41:49.936" v="35"/>
          <ac:picMkLst>
            <pc:docMk/>
            <pc:sldMk cId="3025107149" sldId="262"/>
            <ac:picMk id="7" creationId="{B6A5ED64-762B-434E-FFC0-706B60C47177}"/>
          </ac:picMkLst>
        </pc:picChg>
      </pc:sldChg>
      <pc:sldChg chg="addSp modSp">
        <pc:chgData name="靖軒 林" userId="b8fd7cacf9cb061c" providerId="Windows Live" clId="Web-{CD683DA9-6029-4A6F-8EF1-96BE0E643BFC}" dt="2025-05-01T02:39:10.385" v="29" actId="14100"/>
        <pc:sldMkLst>
          <pc:docMk/>
          <pc:sldMk cId="3787170464" sldId="264"/>
        </pc:sldMkLst>
        <pc:spChg chg="add mod">
          <ac:chgData name="靖軒 林" userId="b8fd7cacf9cb061c" providerId="Windows Live" clId="Web-{CD683DA9-6029-4A6F-8EF1-96BE0E643BFC}" dt="2025-05-01T02:36:27.864" v="11" actId="20577"/>
          <ac:spMkLst>
            <pc:docMk/>
            <pc:sldMk cId="3787170464" sldId="264"/>
            <ac:spMk id="3" creationId="{1DC1140A-058C-23B8-2FE2-D544E1266017}"/>
          </ac:spMkLst>
        </pc:spChg>
        <pc:spChg chg="mod">
          <ac:chgData name="靖軒 林" userId="b8fd7cacf9cb061c" providerId="Windows Live" clId="Web-{CD683DA9-6029-4A6F-8EF1-96BE0E643BFC}" dt="2025-05-01T02:39:00.728" v="28" actId="14100"/>
          <ac:spMkLst>
            <pc:docMk/>
            <pc:sldMk cId="3787170464" sldId="264"/>
            <ac:spMk id="4" creationId="{3F45DD14-5F6D-5ABC-F92F-95BB4128087E}"/>
          </ac:spMkLst>
        </pc:spChg>
        <pc:spChg chg="mod">
          <ac:chgData name="靖軒 林" userId="b8fd7cacf9cb061c" providerId="Windows Live" clId="Web-{CD683DA9-6029-4A6F-8EF1-96BE0E643BFC}" dt="2025-05-01T02:36:17.739" v="6" actId="1076"/>
          <ac:spMkLst>
            <pc:docMk/>
            <pc:sldMk cId="3787170464" sldId="264"/>
            <ac:spMk id="17" creationId="{BED69AE1-343E-C04B-AC7E-380785B5CDCD}"/>
          </ac:spMkLst>
        </pc:spChg>
        <pc:cxnChg chg="add mod">
          <ac:chgData name="靖軒 林" userId="b8fd7cacf9cb061c" providerId="Windows Live" clId="Web-{CD683DA9-6029-4A6F-8EF1-96BE0E643BFC}" dt="2025-05-01T02:36:23.380" v="9" actId="1076"/>
          <ac:cxnSpMkLst>
            <pc:docMk/>
            <pc:sldMk cId="3787170464" sldId="264"/>
            <ac:cxnSpMk id="14" creationId="{D3671A53-0B3D-33B2-B2B7-0950506E5BD9}"/>
          </ac:cxnSpMkLst>
        </pc:cxnChg>
        <pc:cxnChg chg="mod">
          <ac:chgData name="靖軒 林" userId="b8fd7cacf9cb061c" providerId="Windows Live" clId="Web-{CD683DA9-6029-4A6F-8EF1-96BE0E643BFC}" dt="2025-05-01T02:36:17.739" v="7" actId="1076"/>
          <ac:cxnSpMkLst>
            <pc:docMk/>
            <pc:sldMk cId="3787170464" sldId="264"/>
            <ac:cxnSpMk id="26" creationId="{D397B814-56F0-EC4A-DA99-90721362B02B}"/>
          </ac:cxnSpMkLst>
        </pc:cxnChg>
        <pc:cxnChg chg="mod">
          <ac:chgData name="靖軒 林" userId="b8fd7cacf9cb061c" providerId="Windows Live" clId="Web-{CD683DA9-6029-4A6F-8EF1-96BE0E643BFC}" dt="2025-05-01T02:39:10.385" v="29" actId="14100"/>
          <ac:cxnSpMkLst>
            <pc:docMk/>
            <pc:sldMk cId="3787170464" sldId="264"/>
            <ac:cxnSpMk id="27" creationId="{C311C137-53F0-E2EB-27DC-DE2463BA7179}"/>
          </ac:cxnSpMkLst>
        </pc:cxnChg>
      </pc:sldChg>
    </pc:docChg>
  </pc:docChgLst>
  <pc:docChgLst>
    <pc:chgData name="睿濂 丁" userId="b934c42b9bc82d85" providerId="LiveId" clId="{0F9ED8F4-E523-4F2A-933F-844F4FF32753}"/>
    <pc:docChg chg="custSel addSld delSld modSld modMainMaster">
      <pc:chgData name="睿濂 丁" userId="b934c42b9bc82d85" providerId="LiveId" clId="{0F9ED8F4-E523-4F2A-933F-844F4FF32753}" dt="2025-04-04T12:10:18.208" v="116" actId="1036"/>
      <pc:docMkLst>
        <pc:docMk/>
      </pc:docMkLst>
      <pc:sldChg chg="modSp mod">
        <pc:chgData name="睿濂 丁" userId="b934c42b9bc82d85" providerId="LiveId" clId="{0F9ED8F4-E523-4F2A-933F-844F4FF32753}" dt="2025-04-04T11:52:43.914" v="1" actId="20577"/>
        <pc:sldMkLst>
          <pc:docMk/>
          <pc:sldMk cId="3284013101" sldId="256"/>
        </pc:sldMkLst>
        <pc:spChg chg="mod">
          <ac:chgData name="睿濂 丁" userId="b934c42b9bc82d85" providerId="LiveId" clId="{0F9ED8F4-E523-4F2A-933F-844F4FF32753}" dt="2025-04-04T11:52:43.914" v="1" actId="20577"/>
          <ac:spMkLst>
            <pc:docMk/>
            <pc:sldMk cId="3284013101" sldId="256"/>
            <ac:spMk id="3" creationId="{6D35F6F2-BCB0-4964-A200-E3CA659F8B53}"/>
          </ac:spMkLst>
        </pc:spChg>
      </pc:sldChg>
      <pc:sldChg chg="addSp delSp modSp new mod">
        <pc:chgData name="睿濂 丁" userId="b934c42b9bc82d85" providerId="LiveId" clId="{0F9ED8F4-E523-4F2A-933F-844F4FF32753}" dt="2025-04-04T12:10:18.208" v="116" actId="1036"/>
        <pc:sldMkLst>
          <pc:docMk/>
          <pc:sldMk cId="2871253017" sldId="257"/>
        </pc:sldMkLst>
        <pc:spChg chg="mod">
          <ac:chgData name="睿濂 丁" userId="b934c42b9bc82d85" providerId="LiveId" clId="{0F9ED8F4-E523-4F2A-933F-844F4FF32753}" dt="2025-04-04T12:10:10.996" v="111" actId="14100"/>
          <ac:spMkLst>
            <pc:docMk/>
            <pc:sldMk cId="2871253017" sldId="257"/>
            <ac:spMk id="2" creationId="{EDE8F666-2D10-4848-9FC9-6A2A3933FE70}"/>
          </ac:spMkLst>
        </pc:spChg>
        <pc:spChg chg="del">
          <ac:chgData name="睿濂 丁" userId="b934c42b9bc82d85" providerId="LiveId" clId="{0F9ED8F4-E523-4F2A-933F-844F4FF32753}" dt="2025-04-04T12:05:36.947" v="57" actId="478"/>
          <ac:spMkLst>
            <pc:docMk/>
            <pc:sldMk cId="2871253017" sldId="257"/>
            <ac:spMk id="3" creationId="{23C5965F-C990-4EAF-A1DB-90F20925D20A}"/>
          </ac:spMkLst>
        </pc:spChg>
        <pc:picChg chg="add mod">
          <ac:chgData name="睿濂 丁" userId="b934c42b9bc82d85" providerId="LiveId" clId="{0F9ED8F4-E523-4F2A-933F-844F4FF32753}" dt="2025-04-04T12:10:18.208" v="116" actId="1036"/>
          <ac:picMkLst>
            <pc:docMk/>
            <pc:sldMk cId="2871253017" sldId="257"/>
            <ac:picMk id="1026" creationId="{90F0E238-A8ED-46CC-AB66-089FE1A41072}"/>
          </ac:picMkLst>
        </pc:picChg>
        <pc:picChg chg="add mod">
          <ac:chgData name="睿濂 丁" userId="b934c42b9bc82d85" providerId="LiveId" clId="{0F9ED8F4-E523-4F2A-933F-844F4FF32753}" dt="2025-04-04T12:10:16.138" v="113" actId="1076"/>
          <ac:picMkLst>
            <pc:docMk/>
            <pc:sldMk cId="2871253017" sldId="257"/>
            <ac:picMk id="1028" creationId="{014AAA56-C675-4507-9D53-BAC1F7547999}"/>
          </ac:picMkLst>
        </pc:picChg>
      </pc:sldChg>
      <pc:sldChg chg="new del">
        <pc:chgData name="睿濂 丁" userId="b934c42b9bc82d85" providerId="LiveId" clId="{0F9ED8F4-E523-4F2A-933F-844F4FF32753}" dt="2025-04-04T11:56:12.066" v="6" actId="47"/>
        <pc:sldMkLst>
          <pc:docMk/>
          <pc:sldMk cId="3260285879" sldId="257"/>
        </pc:sldMkLst>
      </pc:sldChg>
      <pc:sldChg chg="modSp new mod">
        <pc:chgData name="睿濂 丁" userId="b934c42b9bc82d85" providerId="LiveId" clId="{0F9ED8F4-E523-4F2A-933F-844F4FF32753}" dt="2025-04-04T12:05:26.353" v="56" actId="20577"/>
        <pc:sldMkLst>
          <pc:docMk/>
          <pc:sldMk cId="2082870629" sldId="258"/>
        </pc:sldMkLst>
        <pc:spChg chg="mod">
          <ac:chgData name="睿濂 丁" userId="b934c42b9bc82d85" providerId="LiveId" clId="{0F9ED8F4-E523-4F2A-933F-844F4FF32753}" dt="2025-04-04T12:05:26.353" v="56" actId="20577"/>
          <ac:spMkLst>
            <pc:docMk/>
            <pc:sldMk cId="2082870629" sldId="258"/>
            <ac:spMk id="2" creationId="{A34EF711-83E8-44F4-9ABE-175E04315BC3}"/>
          </ac:spMkLst>
        </pc:spChg>
      </pc:sldChg>
      <pc:sldMasterChg chg="modSp mod modSldLayout">
        <pc:chgData name="睿濂 丁" userId="b934c42b9bc82d85" providerId="LiveId" clId="{0F9ED8F4-E523-4F2A-933F-844F4FF32753}" dt="2025-04-04T11:53:31.874" v="5" actId="14100"/>
        <pc:sldMasterMkLst>
          <pc:docMk/>
          <pc:sldMasterMk cId="0" sldId="2147483648"/>
        </pc:sldMasterMkLst>
        <pc:spChg chg="mod">
          <ac:chgData name="睿濂 丁" userId="b934c42b9bc82d85" providerId="LiveId" clId="{0F9ED8F4-E523-4F2A-933F-844F4FF32753}" dt="2025-04-04T11:53:13.133" v="3" actId="1410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睿濂 丁" userId="b934c42b9bc82d85" providerId="LiveId" clId="{0F9ED8F4-E523-4F2A-933F-844F4FF32753}" dt="2025-04-04T11:53:17.269" v="4" actId="14100"/>
          <ac:spMkLst>
            <pc:docMk/>
            <pc:sldMasterMk cId="0" sldId="2147483648"/>
            <ac:spMk id="3" creationId="{00000000-0000-0000-0000-000000000000}"/>
          </ac:spMkLst>
        </pc:spChg>
        <pc:sldLayoutChg chg="modSp mod">
          <pc:chgData name="睿濂 丁" userId="b934c42b9bc82d85" providerId="LiveId" clId="{0F9ED8F4-E523-4F2A-933F-844F4FF32753}" dt="2025-04-04T11:53:31.874" v="5" actId="14100"/>
          <pc:sldLayoutMkLst>
            <pc:docMk/>
            <pc:sldMasterMk cId="0" sldId="2147483648"/>
            <pc:sldLayoutMk cId="0" sldId="2147483652"/>
          </pc:sldLayoutMkLst>
          <pc:spChg chg="mod">
            <ac:chgData name="睿濂 丁" userId="b934c42b9bc82d85" providerId="LiveId" clId="{0F9ED8F4-E523-4F2A-933F-844F4FF32753}" dt="2025-04-04T11:53:31.874" v="5" actId="14100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睿濂 丁" userId="b934c42b9bc82d85" providerId="LiveId" clId="{0F9ED8F4-E523-4F2A-933F-844F4FF32753}" dt="2025-04-04T11:53:31.874" v="5" actId="14100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</pc:sldLayoutChg>
      </pc:sldMasterChg>
    </pc:docChg>
  </pc:docChgLst>
  <pc:docChgLst>
    <pc:chgData name="靖軒 林" userId="b8fd7cacf9cb061c" providerId="Windows Live" clId="Web-{F2BDE959-BE1D-320E-BD8F-B45AEFBEDA33}"/>
    <pc:docChg chg="modSld">
      <pc:chgData name="靖軒 林" userId="b8fd7cacf9cb061c" providerId="Windows Live" clId="Web-{F2BDE959-BE1D-320E-BD8F-B45AEFBEDA33}" dt="2025-04-29T06:01:37.752" v="17" actId="20577"/>
      <pc:docMkLst>
        <pc:docMk/>
      </pc:docMkLst>
      <pc:sldChg chg="addSp delSp modSp">
        <pc:chgData name="靖軒 林" userId="b8fd7cacf9cb061c" providerId="Windows Live" clId="Web-{F2BDE959-BE1D-320E-BD8F-B45AEFBEDA33}" dt="2025-04-29T05:54:27.736" v="0"/>
        <pc:sldMkLst>
          <pc:docMk/>
          <pc:sldMk cId="2082870629" sldId="258"/>
        </pc:sldMkLst>
        <pc:spChg chg="del">
          <ac:chgData name="靖軒 林" userId="b8fd7cacf9cb061c" providerId="Windows Live" clId="Web-{F2BDE959-BE1D-320E-BD8F-B45AEFBEDA33}" dt="2025-04-29T05:54:27.736" v="0"/>
          <ac:spMkLst>
            <pc:docMk/>
            <pc:sldMk cId="2082870629" sldId="258"/>
            <ac:spMk id="6" creationId="{6438591A-4F23-4A95-998A-35B4DFBBC5CF}"/>
          </ac:spMkLst>
        </pc:spChg>
        <pc:picChg chg="add mod ord">
          <ac:chgData name="靖軒 林" userId="b8fd7cacf9cb061c" providerId="Windows Live" clId="Web-{F2BDE959-BE1D-320E-BD8F-B45AEFBEDA33}" dt="2025-04-29T05:54:27.736" v="0"/>
          <ac:picMkLst>
            <pc:docMk/>
            <pc:sldMk cId="2082870629" sldId="258"/>
            <ac:picMk id="3" creationId="{ACFFB8EF-248E-C467-D35C-6BB17C4AC8A0}"/>
          </ac:picMkLst>
        </pc:picChg>
      </pc:sldChg>
      <pc:sldChg chg="modSp">
        <pc:chgData name="靖軒 林" userId="b8fd7cacf9cb061c" providerId="Windows Live" clId="Web-{F2BDE959-BE1D-320E-BD8F-B45AEFBEDA33}" dt="2025-04-29T06:01:37.752" v="17" actId="20577"/>
        <pc:sldMkLst>
          <pc:docMk/>
          <pc:sldMk cId="2751951174" sldId="260"/>
        </pc:sldMkLst>
        <pc:spChg chg="mod">
          <ac:chgData name="靖軒 林" userId="b8fd7cacf9cb061c" providerId="Windows Live" clId="Web-{F2BDE959-BE1D-320E-BD8F-B45AEFBEDA33}" dt="2025-04-29T06:01:37.752" v="17" actId="20577"/>
          <ac:spMkLst>
            <pc:docMk/>
            <pc:sldMk cId="2751951174" sldId="260"/>
            <ac:spMk id="3" creationId="{29495FD7-4AB2-F4C7-A26D-7AFA9339ECAD}"/>
          </ac:spMkLst>
        </pc:spChg>
      </pc:sldChg>
    </pc:docChg>
  </pc:docChgLst>
  <pc:docChgLst>
    <pc:chgData name="代恩 劉" userId="1d6eb0e9c85902eb" providerId="Windows Live" clId="Web-{A957884F-530D-6DE1-F035-A0475EDCF4DF}"/>
    <pc:docChg chg="addSld modSld sldOrd">
      <pc:chgData name="代恩 劉" userId="1d6eb0e9c85902eb" providerId="Windows Live" clId="Web-{A957884F-530D-6DE1-F035-A0475EDCF4DF}" dt="2025-04-27T15:15:47.816" v="204" actId="20577"/>
      <pc:docMkLst>
        <pc:docMk/>
      </pc:docMkLst>
      <pc:sldChg chg="addSp modSp ord">
        <pc:chgData name="代恩 劉" userId="1d6eb0e9c85902eb" providerId="Windows Live" clId="Web-{A957884F-530D-6DE1-F035-A0475EDCF4DF}" dt="2025-04-27T15:07:32.066" v="167" actId="20577"/>
        <pc:sldMkLst>
          <pc:docMk/>
          <pc:sldMk cId="2871253017" sldId="257"/>
        </pc:sldMkLst>
        <pc:spChg chg="mod">
          <ac:chgData name="代恩 劉" userId="1d6eb0e9c85902eb" providerId="Windows Live" clId="Web-{A957884F-530D-6DE1-F035-A0475EDCF4DF}" dt="2025-04-27T15:06:23.907" v="146" actId="20577"/>
          <ac:spMkLst>
            <pc:docMk/>
            <pc:sldMk cId="2871253017" sldId="257"/>
            <ac:spMk id="2" creationId="{EDE8F666-2D10-4848-9FC9-6A2A3933FE70}"/>
          </ac:spMkLst>
        </pc:spChg>
        <pc:spChg chg="add mod">
          <ac:chgData name="代恩 劉" userId="1d6eb0e9c85902eb" providerId="Windows Live" clId="Web-{A957884F-530D-6DE1-F035-A0475EDCF4DF}" dt="2025-04-27T15:07:01.268" v="158" actId="1076"/>
          <ac:spMkLst>
            <pc:docMk/>
            <pc:sldMk cId="2871253017" sldId="257"/>
            <ac:spMk id="4" creationId="{733E368D-F35D-8EBF-2E82-A2682BA2863F}"/>
          </ac:spMkLst>
        </pc:spChg>
        <pc:spChg chg="add mod">
          <ac:chgData name="代恩 劉" userId="1d6eb0e9c85902eb" providerId="Windows Live" clId="Web-{A957884F-530D-6DE1-F035-A0475EDCF4DF}" dt="2025-04-27T15:07:19.190" v="163" actId="20577"/>
          <ac:spMkLst>
            <pc:docMk/>
            <pc:sldMk cId="2871253017" sldId="257"/>
            <ac:spMk id="5" creationId="{3DD854C5-B6B0-6D9D-BB34-F5AEF70EF146}"/>
          </ac:spMkLst>
        </pc:spChg>
        <pc:spChg chg="add mod">
          <ac:chgData name="代恩 劉" userId="1d6eb0e9c85902eb" providerId="Windows Live" clId="Web-{A957884F-530D-6DE1-F035-A0475EDCF4DF}" dt="2025-04-27T15:07:32.066" v="167" actId="20577"/>
          <ac:spMkLst>
            <pc:docMk/>
            <pc:sldMk cId="2871253017" sldId="257"/>
            <ac:spMk id="6" creationId="{A133217E-68E7-432E-E7AD-D9671951B53A}"/>
          </ac:spMkLst>
        </pc:spChg>
        <pc:picChg chg="mod">
          <ac:chgData name="代恩 劉" userId="1d6eb0e9c85902eb" providerId="Windows Live" clId="Web-{A957884F-530D-6DE1-F035-A0475EDCF4DF}" dt="2025-04-27T15:06:29.595" v="149" actId="1076"/>
          <ac:picMkLst>
            <pc:docMk/>
            <pc:sldMk cId="2871253017" sldId="257"/>
            <ac:picMk id="3" creationId="{346D027C-DC9C-4929-807F-E8CB909ADAF2}"/>
          </ac:picMkLst>
        </pc:picChg>
        <pc:picChg chg="mod modCrop">
          <ac:chgData name="代恩 劉" userId="1d6eb0e9c85902eb" providerId="Windows Live" clId="Web-{A957884F-530D-6DE1-F035-A0475EDCF4DF}" dt="2025-04-27T15:06:36.720" v="151" actId="14100"/>
          <ac:picMkLst>
            <pc:docMk/>
            <pc:sldMk cId="2871253017" sldId="257"/>
            <ac:picMk id="1026" creationId="{90F0E238-A8ED-46CC-AB66-089FE1A41072}"/>
          </ac:picMkLst>
        </pc:picChg>
        <pc:picChg chg="mod">
          <ac:chgData name="代恩 劉" userId="1d6eb0e9c85902eb" providerId="Windows Live" clId="Web-{A957884F-530D-6DE1-F035-A0475EDCF4DF}" dt="2025-04-27T15:07:06.737" v="159" actId="1076"/>
          <ac:picMkLst>
            <pc:docMk/>
            <pc:sldMk cId="2871253017" sldId="257"/>
            <ac:picMk id="1028" creationId="{014AAA56-C675-4507-9D53-BAC1F7547999}"/>
          </ac:picMkLst>
        </pc:picChg>
      </pc:sldChg>
      <pc:sldChg chg="modSp">
        <pc:chgData name="代恩 劉" userId="1d6eb0e9c85902eb" providerId="Windows Live" clId="Web-{A957884F-530D-6DE1-F035-A0475EDCF4DF}" dt="2025-04-27T15:15:47.816" v="204" actId="20577"/>
        <pc:sldMkLst>
          <pc:docMk/>
          <pc:sldMk cId="1527702344" sldId="261"/>
        </pc:sldMkLst>
        <pc:spChg chg="mod">
          <ac:chgData name="代恩 劉" userId="1d6eb0e9c85902eb" providerId="Windows Live" clId="Web-{A957884F-530D-6DE1-F035-A0475EDCF4DF}" dt="2025-04-27T15:15:47.816" v="204" actId="20577"/>
          <ac:spMkLst>
            <pc:docMk/>
            <pc:sldMk cId="1527702344" sldId="261"/>
            <ac:spMk id="3" creationId="{9843F1AB-963A-956E-F19F-50F700F4EDB0}"/>
          </ac:spMkLst>
        </pc:spChg>
      </pc:sldChg>
      <pc:sldChg chg="addSp delSp modSp new">
        <pc:chgData name="代恩 劉" userId="1d6eb0e9c85902eb" providerId="Windows Live" clId="Web-{A957884F-530D-6DE1-F035-A0475EDCF4DF}" dt="2025-04-27T15:11:17.776" v="186" actId="1076"/>
        <pc:sldMkLst>
          <pc:docMk/>
          <pc:sldMk cId="3025107149" sldId="262"/>
        </pc:sldMkLst>
        <pc:spChg chg="mod">
          <ac:chgData name="代恩 劉" userId="1d6eb0e9c85902eb" providerId="Windows Live" clId="Web-{A957884F-530D-6DE1-F035-A0475EDCF4DF}" dt="2025-04-27T15:08:52.412" v="182" actId="20577"/>
          <ac:spMkLst>
            <pc:docMk/>
            <pc:sldMk cId="3025107149" sldId="262"/>
            <ac:spMk id="2" creationId="{3E77F31F-B041-6CC4-DC1E-0CD94A83ECAB}"/>
          </ac:spMkLst>
        </pc:spChg>
        <pc:spChg chg="del">
          <ac:chgData name="代恩 劉" userId="1d6eb0e9c85902eb" providerId="Windows Live" clId="Web-{A957884F-530D-6DE1-F035-A0475EDCF4DF}" dt="2025-04-27T14:55:10.947" v="10"/>
          <ac:spMkLst>
            <pc:docMk/>
            <pc:sldMk cId="3025107149" sldId="262"/>
            <ac:spMk id="3" creationId="{361581E9-D8CB-ED4B-975C-A15DDBF2CEAA}"/>
          </ac:spMkLst>
        </pc:spChg>
        <pc:picChg chg="add mod ord">
          <ac:chgData name="代恩 劉" userId="1d6eb0e9c85902eb" providerId="Windows Live" clId="Web-{A957884F-530D-6DE1-F035-A0475EDCF4DF}" dt="2025-04-27T15:11:17.776" v="186" actId="1076"/>
          <ac:picMkLst>
            <pc:docMk/>
            <pc:sldMk cId="3025107149" sldId="262"/>
            <ac:picMk id="4" creationId="{0C788062-54DF-0DC7-7EB9-32AFD23698B5}"/>
          </ac:picMkLst>
        </pc:picChg>
      </pc:sldChg>
      <pc:sldChg chg="modSp new">
        <pc:chgData name="代恩 劉" userId="1d6eb0e9c85902eb" providerId="Windows Live" clId="Web-{A957884F-530D-6DE1-F035-A0475EDCF4DF}" dt="2025-04-27T15:03:02.182" v="129" actId="20577"/>
        <pc:sldMkLst>
          <pc:docMk/>
          <pc:sldMk cId="3131509801" sldId="263"/>
        </pc:sldMkLst>
        <pc:spChg chg="mod">
          <ac:chgData name="代恩 劉" userId="1d6eb0e9c85902eb" providerId="Windows Live" clId="Web-{A957884F-530D-6DE1-F035-A0475EDCF4DF}" dt="2025-04-27T14:55:54.886" v="17" actId="20577"/>
          <ac:spMkLst>
            <pc:docMk/>
            <pc:sldMk cId="3131509801" sldId="263"/>
            <ac:spMk id="2" creationId="{39EBBBBA-55DC-517A-FBD9-1E9780410332}"/>
          </ac:spMkLst>
        </pc:spChg>
        <pc:spChg chg="mod">
          <ac:chgData name="代恩 劉" userId="1d6eb0e9c85902eb" providerId="Windows Live" clId="Web-{A957884F-530D-6DE1-F035-A0475EDCF4DF}" dt="2025-04-27T15:03:02.182" v="129" actId="20577"/>
          <ac:spMkLst>
            <pc:docMk/>
            <pc:sldMk cId="3131509801" sldId="263"/>
            <ac:spMk id="3" creationId="{517B983F-9151-0513-A955-024337462C37}"/>
          </ac:spMkLst>
        </pc:spChg>
      </pc:sldChg>
      <pc:sldChg chg="modSp new">
        <pc:chgData name="代恩 劉" userId="1d6eb0e9c85902eb" providerId="Windows Live" clId="Web-{A957884F-530D-6DE1-F035-A0475EDCF4DF}" dt="2025-04-27T14:58:20.516" v="39" actId="20577"/>
        <pc:sldMkLst>
          <pc:docMk/>
          <pc:sldMk cId="3787170464" sldId="264"/>
        </pc:sldMkLst>
        <pc:spChg chg="mod">
          <ac:chgData name="代恩 劉" userId="1d6eb0e9c85902eb" providerId="Windows Live" clId="Web-{A957884F-530D-6DE1-F035-A0475EDCF4DF}" dt="2025-04-27T14:58:20.516" v="39" actId="20577"/>
          <ac:spMkLst>
            <pc:docMk/>
            <pc:sldMk cId="3787170464" sldId="264"/>
            <ac:spMk id="2" creationId="{6FB82907-A3C3-615E-E845-2CB81F2D6086}"/>
          </ac:spMkLst>
        </pc:spChg>
      </pc:sldChg>
    </pc:docChg>
  </pc:docChgLst>
  <pc:docChgLst>
    <pc:chgData name="代恩 劉" userId="1d6eb0e9c85902eb" providerId="Windows Live" clId="Web-{2F9BA81A-AE2C-F97A-733A-D89436B51A66}"/>
    <pc:docChg chg="modSld">
      <pc:chgData name="代恩 劉" userId="1d6eb0e9c85902eb" providerId="Windows Live" clId="Web-{2F9BA81A-AE2C-F97A-733A-D89436B51A66}" dt="2025-04-30T06:16:12.874" v="52" actId="20577"/>
      <pc:docMkLst>
        <pc:docMk/>
      </pc:docMkLst>
      <pc:sldChg chg="modSp">
        <pc:chgData name="代恩 劉" userId="1d6eb0e9c85902eb" providerId="Windows Live" clId="Web-{2F9BA81A-AE2C-F97A-733A-D89436B51A66}" dt="2025-04-30T06:16:12.874" v="52" actId="20577"/>
        <pc:sldMkLst>
          <pc:docMk/>
          <pc:sldMk cId="2751951174" sldId="260"/>
        </pc:sldMkLst>
        <pc:spChg chg="mod">
          <ac:chgData name="代恩 劉" userId="1d6eb0e9c85902eb" providerId="Windows Live" clId="Web-{2F9BA81A-AE2C-F97A-733A-D89436B51A66}" dt="2025-04-30T06:16:12.874" v="52" actId="20577"/>
          <ac:spMkLst>
            <pc:docMk/>
            <pc:sldMk cId="2751951174" sldId="260"/>
            <ac:spMk id="3" creationId="{29495FD7-4AB2-F4C7-A26D-7AFA9339ECAD}"/>
          </ac:spMkLst>
        </pc:spChg>
      </pc:sldChg>
    </pc:docChg>
  </pc:docChgLst>
  <pc:docChgLst>
    <pc:chgData name="代恩 劉" userId="1d6eb0e9c85902eb" providerId="Windows Live" clId="Web-{5A1ADEDA-A22B-4CEA-EA46-2B8976EB2587}"/>
    <pc:docChg chg="addSld modSld">
      <pc:chgData name="代恩 劉" userId="1d6eb0e9c85902eb" providerId="Windows Live" clId="Web-{5A1ADEDA-A22B-4CEA-EA46-2B8976EB2587}" dt="2025-04-29T06:23:28.029" v="1234"/>
      <pc:docMkLst>
        <pc:docMk/>
      </pc:docMkLst>
      <pc:sldChg chg="addSp modSp">
        <pc:chgData name="代恩 劉" userId="1d6eb0e9c85902eb" providerId="Windows Live" clId="Web-{5A1ADEDA-A22B-4CEA-EA46-2B8976EB2587}" dt="2025-04-29T05:33:41.579" v="109" actId="20577"/>
        <pc:sldMkLst>
          <pc:docMk/>
          <pc:sldMk cId="2871253017" sldId="257"/>
        </pc:sldMkLst>
        <pc:spChg chg="mod">
          <ac:chgData name="代恩 劉" userId="1d6eb0e9c85902eb" providerId="Windows Live" clId="Web-{5A1ADEDA-A22B-4CEA-EA46-2B8976EB2587}" dt="2025-04-29T05:33:13.719" v="94" actId="1076"/>
          <ac:spMkLst>
            <pc:docMk/>
            <pc:sldMk cId="2871253017" sldId="257"/>
            <ac:spMk id="4" creationId="{733E368D-F35D-8EBF-2E82-A2682BA2863F}"/>
          </ac:spMkLst>
        </pc:spChg>
        <pc:spChg chg="mod">
          <ac:chgData name="代恩 劉" userId="1d6eb0e9c85902eb" providerId="Windows Live" clId="Web-{5A1ADEDA-A22B-4CEA-EA46-2B8976EB2587}" dt="2025-04-29T05:33:16.641" v="96" actId="1076"/>
          <ac:spMkLst>
            <pc:docMk/>
            <pc:sldMk cId="2871253017" sldId="257"/>
            <ac:spMk id="5" creationId="{3DD854C5-B6B0-6D9D-BB34-F5AEF70EF146}"/>
          </ac:spMkLst>
        </pc:spChg>
        <pc:spChg chg="mod">
          <ac:chgData name="代恩 劉" userId="1d6eb0e9c85902eb" providerId="Windows Live" clId="Web-{5A1ADEDA-A22B-4CEA-EA46-2B8976EB2587}" dt="2025-04-29T05:33:26.532" v="98" actId="1076"/>
          <ac:spMkLst>
            <pc:docMk/>
            <pc:sldMk cId="2871253017" sldId="257"/>
            <ac:spMk id="6" creationId="{A133217E-68E7-432E-E7AD-D9671951B53A}"/>
          </ac:spMkLst>
        </pc:spChg>
        <pc:spChg chg="add mod">
          <ac:chgData name="代恩 劉" userId="1d6eb0e9c85902eb" providerId="Windows Live" clId="Web-{5A1ADEDA-A22B-4CEA-EA46-2B8976EB2587}" dt="2025-04-29T05:33:41.579" v="109" actId="20577"/>
          <ac:spMkLst>
            <pc:docMk/>
            <pc:sldMk cId="2871253017" sldId="257"/>
            <ac:spMk id="9" creationId="{DB1B5A8E-A848-6351-DF20-67A3AB930A41}"/>
          </ac:spMkLst>
        </pc:spChg>
        <pc:picChg chg="mod">
          <ac:chgData name="代恩 劉" userId="1d6eb0e9c85902eb" providerId="Windows Live" clId="Web-{5A1ADEDA-A22B-4CEA-EA46-2B8976EB2587}" dt="2025-04-29T05:33:13.703" v="93" actId="1076"/>
          <ac:picMkLst>
            <pc:docMk/>
            <pc:sldMk cId="2871253017" sldId="257"/>
            <ac:picMk id="3" creationId="{346D027C-DC9C-4929-807F-E8CB909ADAF2}"/>
          </ac:picMkLst>
        </pc:picChg>
        <pc:picChg chg="add mod">
          <ac:chgData name="代恩 劉" userId="1d6eb0e9c85902eb" providerId="Windows Live" clId="Web-{5A1ADEDA-A22B-4CEA-EA46-2B8976EB2587}" dt="2025-04-29T05:33:33.595" v="103" actId="14100"/>
          <ac:picMkLst>
            <pc:docMk/>
            <pc:sldMk cId="2871253017" sldId="257"/>
            <ac:picMk id="8" creationId="{E110F615-D4F7-5879-0D77-063168DA2A8F}"/>
          </ac:picMkLst>
        </pc:picChg>
        <pc:picChg chg="mod">
          <ac:chgData name="代恩 劉" userId="1d6eb0e9c85902eb" providerId="Windows Live" clId="Web-{5A1ADEDA-A22B-4CEA-EA46-2B8976EB2587}" dt="2025-04-29T05:33:26.532" v="97" actId="1076"/>
          <ac:picMkLst>
            <pc:docMk/>
            <pc:sldMk cId="2871253017" sldId="257"/>
            <ac:picMk id="1026" creationId="{90F0E238-A8ED-46CC-AB66-089FE1A41072}"/>
          </ac:picMkLst>
        </pc:picChg>
        <pc:picChg chg="mod">
          <ac:chgData name="代恩 劉" userId="1d6eb0e9c85902eb" providerId="Windows Live" clId="Web-{5A1ADEDA-A22B-4CEA-EA46-2B8976EB2587}" dt="2025-04-29T05:33:16.641" v="95" actId="1076"/>
          <ac:picMkLst>
            <pc:docMk/>
            <pc:sldMk cId="2871253017" sldId="257"/>
            <ac:picMk id="1028" creationId="{014AAA56-C675-4507-9D53-BAC1F7547999}"/>
          </ac:picMkLst>
        </pc:picChg>
      </pc:sldChg>
      <pc:sldChg chg="addSp delSp modSp">
        <pc:chgData name="代恩 劉" userId="1d6eb0e9c85902eb" providerId="Windows Live" clId="Web-{5A1ADEDA-A22B-4CEA-EA46-2B8976EB2587}" dt="2025-04-29T05:57:41.755" v="784"/>
        <pc:sldMkLst>
          <pc:docMk/>
          <pc:sldMk cId="2082870629" sldId="258"/>
        </pc:sldMkLst>
        <pc:picChg chg="mod">
          <ac:chgData name="代恩 劉" userId="1d6eb0e9c85902eb" providerId="Windows Live" clId="Web-{5A1ADEDA-A22B-4CEA-EA46-2B8976EB2587}" dt="2025-04-29T05:56:57.957" v="779" actId="1076"/>
          <ac:picMkLst>
            <pc:docMk/>
            <pc:sldMk cId="2082870629" sldId="258"/>
            <ac:picMk id="3" creationId="{ACFFB8EF-248E-C467-D35C-6BB17C4AC8A0}"/>
          </ac:picMkLst>
        </pc:picChg>
        <pc:picChg chg="add mod">
          <ac:chgData name="代恩 劉" userId="1d6eb0e9c85902eb" providerId="Windows Live" clId="Web-{5A1ADEDA-A22B-4CEA-EA46-2B8976EB2587}" dt="2025-04-29T05:56:55.660" v="778" actId="1076"/>
          <ac:picMkLst>
            <pc:docMk/>
            <pc:sldMk cId="2082870629" sldId="258"/>
            <ac:picMk id="4" creationId="{EB0CD862-7226-0361-9DF5-35D6016B97BC}"/>
          </ac:picMkLst>
        </pc:picChg>
        <pc:picChg chg="add del mod">
          <ac:chgData name="代恩 劉" userId="1d6eb0e9c85902eb" providerId="Windows Live" clId="Web-{5A1ADEDA-A22B-4CEA-EA46-2B8976EB2587}" dt="2025-04-29T05:57:41.755" v="784"/>
          <ac:picMkLst>
            <pc:docMk/>
            <pc:sldMk cId="2082870629" sldId="258"/>
            <ac:picMk id="5" creationId="{F899D9B0-4B45-D021-8F5D-9688256FCEEF}"/>
          </ac:picMkLst>
        </pc:picChg>
      </pc:sldChg>
      <pc:sldChg chg="modSp">
        <pc:chgData name="代恩 劉" userId="1d6eb0e9c85902eb" providerId="Windows Live" clId="Web-{5A1ADEDA-A22B-4CEA-EA46-2B8976EB2587}" dt="2025-04-29T05:50:36.334" v="753" actId="20577"/>
        <pc:sldMkLst>
          <pc:docMk/>
          <pc:sldMk cId="648544304" sldId="259"/>
        </pc:sldMkLst>
        <pc:spChg chg="mod">
          <ac:chgData name="代恩 劉" userId="1d6eb0e9c85902eb" providerId="Windows Live" clId="Web-{5A1ADEDA-A22B-4CEA-EA46-2B8976EB2587}" dt="2025-04-29T05:50:36.334" v="753" actId="20577"/>
          <ac:spMkLst>
            <pc:docMk/>
            <pc:sldMk cId="648544304" sldId="259"/>
            <ac:spMk id="3" creationId="{CD2F5F2E-D90B-348D-6FE7-1880D1F14B96}"/>
          </ac:spMkLst>
        </pc:spChg>
      </pc:sldChg>
      <pc:sldChg chg="modSp">
        <pc:chgData name="代恩 劉" userId="1d6eb0e9c85902eb" providerId="Windows Live" clId="Web-{5A1ADEDA-A22B-4CEA-EA46-2B8976EB2587}" dt="2025-04-29T06:03:15.095" v="1117" actId="20577"/>
        <pc:sldMkLst>
          <pc:docMk/>
          <pc:sldMk cId="2751951174" sldId="260"/>
        </pc:sldMkLst>
        <pc:spChg chg="mod">
          <ac:chgData name="代恩 劉" userId="1d6eb0e9c85902eb" providerId="Windows Live" clId="Web-{5A1ADEDA-A22B-4CEA-EA46-2B8976EB2587}" dt="2025-04-29T06:01:57.514" v="1034" actId="20577"/>
          <ac:spMkLst>
            <pc:docMk/>
            <pc:sldMk cId="2751951174" sldId="260"/>
            <ac:spMk id="2" creationId="{9FF5AAB9-225F-E5DC-D6B7-3D01B2BC4AE0}"/>
          </ac:spMkLst>
        </pc:spChg>
        <pc:spChg chg="mod">
          <ac:chgData name="代恩 劉" userId="1d6eb0e9c85902eb" providerId="Windows Live" clId="Web-{5A1ADEDA-A22B-4CEA-EA46-2B8976EB2587}" dt="2025-04-29T06:03:15.095" v="1117" actId="20577"/>
          <ac:spMkLst>
            <pc:docMk/>
            <pc:sldMk cId="2751951174" sldId="260"/>
            <ac:spMk id="3" creationId="{29495FD7-4AB2-F4C7-A26D-7AFA9339ECAD}"/>
          </ac:spMkLst>
        </pc:spChg>
      </pc:sldChg>
      <pc:sldChg chg="modSp">
        <pc:chgData name="代恩 劉" userId="1d6eb0e9c85902eb" providerId="Windows Live" clId="Web-{5A1ADEDA-A22B-4CEA-EA46-2B8976EB2587}" dt="2025-04-29T06:09:08.326" v="1172" actId="20577"/>
        <pc:sldMkLst>
          <pc:docMk/>
          <pc:sldMk cId="1527702344" sldId="261"/>
        </pc:sldMkLst>
        <pc:spChg chg="mod">
          <ac:chgData name="代恩 劉" userId="1d6eb0e9c85902eb" providerId="Windows Live" clId="Web-{5A1ADEDA-A22B-4CEA-EA46-2B8976EB2587}" dt="2025-04-29T06:09:08.326" v="1172" actId="20577"/>
          <ac:spMkLst>
            <pc:docMk/>
            <pc:sldMk cId="1527702344" sldId="261"/>
            <ac:spMk id="3" creationId="{9843F1AB-963A-956E-F19F-50F700F4EDB0}"/>
          </ac:spMkLst>
        </pc:spChg>
      </pc:sldChg>
      <pc:sldChg chg="addSp delSp modSp">
        <pc:chgData name="代恩 劉" userId="1d6eb0e9c85902eb" providerId="Windows Live" clId="Web-{5A1ADEDA-A22B-4CEA-EA46-2B8976EB2587}" dt="2025-04-29T05:33:07.609" v="92" actId="20577"/>
        <pc:sldMkLst>
          <pc:docMk/>
          <pc:sldMk cId="3025107149" sldId="262"/>
        </pc:sldMkLst>
        <pc:spChg chg="mod">
          <ac:chgData name="代恩 劉" userId="1d6eb0e9c85902eb" providerId="Windows Live" clId="Web-{5A1ADEDA-A22B-4CEA-EA46-2B8976EB2587}" dt="2025-04-29T05:33:07.609" v="92" actId="20577"/>
          <ac:spMkLst>
            <pc:docMk/>
            <pc:sldMk cId="3025107149" sldId="262"/>
            <ac:spMk id="2" creationId="{3E77F31F-B041-6CC4-DC1E-0CD94A83ECAB}"/>
          </ac:spMkLst>
        </pc:spChg>
        <pc:spChg chg="add mod">
          <ac:chgData name="代恩 劉" userId="1d6eb0e9c85902eb" providerId="Windows Live" clId="Web-{5A1ADEDA-A22B-4CEA-EA46-2B8976EB2587}" dt="2025-04-29T05:30:53.558" v="62"/>
          <ac:spMkLst>
            <pc:docMk/>
            <pc:sldMk cId="3025107149" sldId="262"/>
            <ac:spMk id="11" creationId="{F9425F1C-F3CF-2856-2D12-4008D7BE1781}"/>
          </ac:spMkLst>
        </pc:spChg>
        <pc:spChg chg="add mod">
          <ac:chgData name="代恩 劉" userId="1d6eb0e9c85902eb" providerId="Windows Live" clId="Web-{5A1ADEDA-A22B-4CEA-EA46-2B8976EB2587}" dt="2025-04-29T05:31:13.684" v="69" actId="14100"/>
          <ac:spMkLst>
            <pc:docMk/>
            <pc:sldMk cId="3025107149" sldId="262"/>
            <ac:spMk id="12" creationId="{01B5511B-DECE-D623-A65E-F95B1643D007}"/>
          </ac:spMkLst>
        </pc:spChg>
        <pc:picChg chg="mod">
          <ac:chgData name="代恩 劉" userId="1d6eb0e9c85902eb" providerId="Windows Live" clId="Web-{5A1ADEDA-A22B-4CEA-EA46-2B8976EB2587}" dt="2025-04-29T05:30:23.838" v="54" actId="1076"/>
          <ac:picMkLst>
            <pc:docMk/>
            <pc:sldMk cId="3025107149" sldId="262"/>
            <ac:picMk id="4" creationId="{0C788062-54DF-0DC7-7EB9-32AFD23698B5}"/>
          </ac:picMkLst>
        </pc:picChg>
        <pc:picChg chg="add mod">
          <ac:chgData name="代恩 劉" userId="1d6eb0e9c85902eb" providerId="Windows Live" clId="Web-{5A1ADEDA-A22B-4CEA-EA46-2B8976EB2587}" dt="2025-04-29T05:31:18.731" v="70" actId="1076"/>
          <ac:picMkLst>
            <pc:docMk/>
            <pc:sldMk cId="3025107149" sldId="262"/>
            <ac:picMk id="5" creationId="{60E1FB50-4EFA-A41D-306F-34EBD94114A5}"/>
          </ac:picMkLst>
        </pc:picChg>
        <pc:picChg chg="add mod">
          <ac:chgData name="代恩 劉" userId="1d6eb0e9c85902eb" providerId="Windows Live" clId="Web-{5A1ADEDA-A22B-4CEA-EA46-2B8976EB2587}" dt="2025-04-29T05:28:26.537" v="40" actId="1076"/>
          <ac:picMkLst>
            <pc:docMk/>
            <pc:sldMk cId="3025107149" sldId="262"/>
            <ac:picMk id="7" creationId="{B6A5ED64-762B-434E-FFC0-706B60C47177}"/>
          </ac:picMkLst>
        </pc:picChg>
        <pc:picChg chg="add mod">
          <ac:chgData name="代恩 劉" userId="1d6eb0e9c85902eb" providerId="Windows Live" clId="Web-{5A1ADEDA-A22B-4CEA-EA46-2B8976EB2587}" dt="2025-04-29T05:31:43.544" v="78" actId="1076"/>
          <ac:picMkLst>
            <pc:docMk/>
            <pc:sldMk cId="3025107149" sldId="262"/>
            <ac:picMk id="14" creationId="{A6E68556-5D87-703D-1847-FCAB92A7BD1D}"/>
          </ac:picMkLst>
        </pc:picChg>
        <pc:picChg chg="add del">
          <ac:chgData name="代恩 劉" userId="1d6eb0e9c85902eb" providerId="Windows Live" clId="Web-{5A1ADEDA-A22B-4CEA-EA46-2B8976EB2587}" dt="2025-04-29T05:31:30.512" v="73"/>
          <ac:picMkLst>
            <pc:docMk/>
            <pc:sldMk cId="3025107149" sldId="262"/>
            <ac:picMk id="16" creationId="{98B258AB-B66E-89EC-E31B-0FDEDA9C2FA5}"/>
          </ac:picMkLst>
        </pc:picChg>
        <pc:cxnChg chg="add del mod">
          <ac:chgData name="代恩 劉" userId="1d6eb0e9c85902eb" providerId="Windows Live" clId="Web-{5A1ADEDA-A22B-4CEA-EA46-2B8976EB2587}" dt="2025-04-29T05:30:56.167" v="63"/>
          <ac:cxnSpMkLst>
            <pc:docMk/>
            <pc:sldMk cId="3025107149" sldId="262"/>
            <ac:cxnSpMk id="6" creationId="{9BFCB64D-E40E-830E-A517-0A63A0663E2F}"/>
          </ac:cxnSpMkLst>
        </pc:cxnChg>
        <pc:cxnChg chg="add del mod">
          <ac:chgData name="代恩 劉" userId="1d6eb0e9c85902eb" providerId="Windows Live" clId="Web-{5A1ADEDA-A22B-4CEA-EA46-2B8976EB2587}" dt="2025-04-29T05:29:21.758" v="44"/>
          <ac:cxnSpMkLst>
            <pc:docMk/>
            <pc:sldMk cId="3025107149" sldId="262"/>
            <ac:cxnSpMk id="8" creationId="{79490A15-459A-9F3B-9E9E-1DC96B6C72A9}"/>
          </ac:cxnSpMkLst>
        </pc:cxnChg>
        <pc:cxnChg chg="add del">
          <ac:chgData name="代恩 劉" userId="1d6eb0e9c85902eb" providerId="Windows Live" clId="Web-{5A1ADEDA-A22B-4CEA-EA46-2B8976EB2587}" dt="2025-04-29T05:29:28.852" v="46"/>
          <ac:cxnSpMkLst>
            <pc:docMk/>
            <pc:sldMk cId="3025107149" sldId="262"/>
            <ac:cxnSpMk id="9" creationId="{0F41DB16-1372-EE68-F33A-213F306470EA}"/>
          </ac:cxnSpMkLst>
        </pc:cxnChg>
        <pc:cxnChg chg="add del mod">
          <ac:chgData name="代恩 劉" userId="1d6eb0e9c85902eb" providerId="Windows Live" clId="Web-{5A1ADEDA-A22B-4CEA-EA46-2B8976EB2587}" dt="2025-04-29T05:29:44.696" v="49"/>
          <ac:cxnSpMkLst>
            <pc:docMk/>
            <pc:sldMk cId="3025107149" sldId="262"/>
            <ac:cxnSpMk id="10" creationId="{9CEC2E63-2F11-F4E8-C0A5-31FE75726100}"/>
          </ac:cxnSpMkLst>
        </pc:cxnChg>
        <pc:cxnChg chg="add mod">
          <ac:chgData name="代恩 劉" userId="1d6eb0e9c85902eb" providerId="Windows Live" clId="Web-{5A1ADEDA-A22B-4CEA-EA46-2B8976EB2587}" dt="2025-04-29T05:32:13.436" v="84" actId="14100"/>
          <ac:cxnSpMkLst>
            <pc:docMk/>
            <pc:sldMk cId="3025107149" sldId="262"/>
            <ac:cxnSpMk id="17" creationId="{0D311030-B1E2-EA5C-73F1-04C660C9A8EA}"/>
          </ac:cxnSpMkLst>
        </pc:cxnChg>
      </pc:sldChg>
      <pc:sldChg chg="modSp">
        <pc:chgData name="代恩 劉" userId="1d6eb0e9c85902eb" providerId="Windows Live" clId="Web-{5A1ADEDA-A22B-4CEA-EA46-2B8976EB2587}" dt="2025-04-29T05:37:22.931" v="230" actId="20577"/>
        <pc:sldMkLst>
          <pc:docMk/>
          <pc:sldMk cId="3131509801" sldId="263"/>
        </pc:sldMkLst>
        <pc:spChg chg="mod">
          <ac:chgData name="代恩 劉" userId="1d6eb0e9c85902eb" providerId="Windows Live" clId="Web-{5A1ADEDA-A22B-4CEA-EA46-2B8976EB2587}" dt="2025-04-29T05:37:22.931" v="230" actId="20577"/>
          <ac:spMkLst>
            <pc:docMk/>
            <pc:sldMk cId="3131509801" sldId="263"/>
            <ac:spMk id="3" creationId="{517B983F-9151-0513-A955-024337462C37}"/>
          </ac:spMkLst>
        </pc:spChg>
      </pc:sldChg>
      <pc:sldChg chg="addSp delSp modSp">
        <pc:chgData name="代恩 劉" userId="1d6eb0e9c85902eb" providerId="Windows Live" clId="Web-{5A1ADEDA-A22B-4CEA-EA46-2B8976EB2587}" dt="2025-04-29T06:23:28.029" v="1234"/>
        <pc:sldMkLst>
          <pc:docMk/>
          <pc:sldMk cId="3787170464" sldId="264"/>
        </pc:sldMkLst>
        <pc:spChg chg="del">
          <ac:chgData name="代恩 劉" userId="1d6eb0e9c85902eb" providerId="Windows Live" clId="Web-{5A1ADEDA-A22B-4CEA-EA46-2B8976EB2587}" dt="2025-04-29T05:38:02.104" v="231"/>
          <ac:spMkLst>
            <pc:docMk/>
            <pc:sldMk cId="3787170464" sldId="264"/>
            <ac:spMk id="3" creationId="{D8375D84-03F7-FD74-5D73-B2CEEA7D1746}"/>
          </ac:spMkLst>
        </pc:spChg>
        <pc:spChg chg="add mod">
          <ac:chgData name="代恩 劉" userId="1d6eb0e9c85902eb" providerId="Windows Live" clId="Web-{5A1ADEDA-A22B-4CEA-EA46-2B8976EB2587}" dt="2025-04-29T05:41:18.236" v="377" actId="1076"/>
          <ac:spMkLst>
            <pc:docMk/>
            <pc:sldMk cId="3787170464" sldId="264"/>
            <ac:spMk id="4" creationId="{3F45DD14-5F6D-5ABC-F92F-95BB4128087E}"/>
          </ac:spMkLst>
        </pc:spChg>
        <pc:spChg chg="add mod">
          <ac:chgData name="代恩 劉" userId="1d6eb0e9c85902eb" providerId="Windows Live" clId="Web-{5A1ADEDA-A22B-4CEA-EA46-2B8976EB2587}" dt="2025-04-29T05:41:18.252" v="378" actId="1076"/>
          <ac:spMkLst>
            <pc:docMk/>
            <pc:sldMk cId="3787170464" sldId="264"/>
            <ac:spMk id="5" creationId="{8D3F0E3F-C9B5-84F8-B4E9-D71F7305CCF0}"/>
          </ac:spMkLst>
        </pc:spChg>
        <pc:spChg chg="add mod">
          <ac:chgData name="代恩 劉" userId="1d6eb0e9c85902eb" providerId="Windows Live" clId="Web-{5A1ADEDA-A22B-4CEA-EA46-2B8976EB2587}" dt="2025-04-29T05:41:18.267" v="379" actId="1076"/>
          <ac:spMkLst>
            <pc:docMk/>
            <pc:sldMk cId="3787170464" sldId="264"/>
            <ac:spMk id="6" creationId="{3F5CC663-400F-7634-1489-9DC83BEE8876}"/>
          </ac:spMkLst>
        </pc:spChg>
        <pc:spChg chg="add mod">
          <ac:chgData name="代恩 劉" userId="1d6eb0e9c85902eb" providerId="Windows Live" clId="Web-{5A1ADEDA-A22B-4CEA-EA46-2B8976EB2587}" dt="2025-04-29T05:41:18.283" v="380" actId="1076"/>
          <ac:spMkLst>
            <pc:docMk/>
            <pc:sldMk cId="3787170464" sldId="264"/>
            <ac:spMk id="7" creationId="{AF573D41-D696-EEA3-E025-67EDC912956F}"/>
          </ac:spMkLst>
        </pc:spChg>
        <pc:spChg chg="add mod">
          <ac:chgData name="代恩 劉" userId="1d6eb0e9c85902eb" providerId="Windows Live" clId="Web-{5A1ADEDA-A22B-4CEA-EA46-2B8976EB2587}" dt="2025-04-29T05:41:43.268" v="391"/>
          <ac:spMkLst>
            <pc:docMk/>
            <pc:sldMk cId="3787170464" sldId="264"/>
            <ac:spMk id="8" creationId="{85F7DF99-D7C5-7C1F-6A7C-39AFCB3D3F10}"/>
          </ac:spMkLst>
        </pc:spChg>
        <pc:spChg chg="add mod ord">
          <ac:chgData name="代恩 劉" userId="1d6eb0e9c85902eb" providerId="Windows Live" clId="Web-{5A1ADEDA-A22B-4CEA-EA46-2B8976EB2587}" dt="2025-04-29T05:41:18.221" v="376" actId="1076"/>
          <ac:spMkLst>
            <pc:docMk/>
            <pc:sldMk cId="3787170464" sldId="264"/>
            <ac:spMk id="9" creationId="{071F3517-1839-6EC9-0CD1-61FF1BA34354}"/>
          </ac:spMkLst>
        </pc:spChg>
        <pc:spChg chg="add mod">
          <ac:chgData name="代恩 劉" userId="1d6eb0e9c85902eb" providerId="Windows Live" clId="Web-{5A1ADEDA-A22B-4CEA-EA46-2B8976EB2587}" dt="2025-04-29T05:42:04.613" v="403" actId="1076"/>
          <ac:spMkLst>
            <pc:docMk/>
            <pc:sldMk cId="3787170464" sldId="264"/>
            <ac:spMk id="10" creationId="{0A6C1438-C383-3E72-AD98-C6B8A32E0C03}"/>
          </ac:spMkLst>
        </pc:spChg>
        <pc:spChg chg="add mod">
          <ac:chgData name="代恩 劉" userId="1d6eb0e9c85902eb" providerId="Windows Live" clId="Web-{5A1ADEDA-A22B-4CEA-EA46-2B8976EB2587}" dt="2025-04-29T05:41:46.347" v="392"/>
          <ac:spMkLst>
            <pc:docMk/>
            <pc:sldMk cId="3787170464" sldId="264"/>
            <ac:spMk id="11" creationId="{A450CA13-1090-5195-21A5-529722908E5C}"/>
          </ac:spMkLst>
        </pc:spChg>
        <pc:spChg chg="add mod">
          <ac:chgData name="代恩 劉" userId="1d6eb0e9c85902eb" providerId="Windows Live" clId="Web-{5A1ADEDA-A22B-4CEA-EA46-2B8976EB2587}" dt="2025-04-29T05:41:18.330" v="384" actId="1076"/>
          <ac:spMkLst>
            <pc:docMk/>
            <pc:sldMk cId="3787170464" sldId="264"/>
            <ac:spMk id="12" creationId="{8B84C8F9-26DD-1BF7-F49D-7409732E3188}"/>
          </ac:spMkLst>
        </pc:spChg>
        <pc:spChg chg="add mod">
          <ac:chgData name="代恩 劉" userId="1d6eb0e9c85902eb" providerId="Windows Live" clId="Web-{5A1ADEDA-A22B-4CEA-EA46-2B8976EB2587}" dt="2025-04-29T05:41:40.221" v="390"/>
          <ac:spMkLst>
            <pc:docMk/>
            <pc:sldMk cId="3787170464" sldId="264"/>
            <ac:spMk id="13" creationId="{B1A836C9-50C1-F08B-C462-F26861C06F1C}"/>
          </ac:spMkLst>
        </pc:spChg>
        <pc:spChg chg="add del">
          <ac:chgData name="代恩 劉" userId="1d6eb0e9c85902eb" providerId="Windows Live" clId="Web-{5A1ADEDA-A22B-4CEA-EA46-2B8976EB2587}" dt="2025-04-29T05:41:50.253" v="394"/>
          <ac:spMkLst>
            <pc:docMk/>
            <pc:sldMk cId="3787170464" sldId="264"/>
            <ac:spMk id="14" creationId="{B1FD836B-953B-A1F5-4B93-4FA2664FB281}"/>
          </ac:spMkLst>
        </pc:spChg>
        <pc:spChg chg="add del">
          <ac:chgData name="代恩 劉" userId="1d6eb0e9c85902eb" providerId="Windows Live" clId="Web-{5A1ADEDA-A22B-4CEA-EA46-2B8976EB2587}" dt="2025-04-29T05:41:53.003" v="396"/>
          <ac:spMkLst>
            <pc:docMk/>
            <pc:sldMk cId="3787170464" sldId="264"/>
            <ac:spMk id="15" creationId="{ABB4A812-55CB-6F41-AE1F-80FA5E2A84E6}"/>
          </ac:spMkLst>
        </pc:spChg>
        <pc:spChg chg="add mod">
          <ac:chgData name="代恩 劉" userId="1d6eb0e9c85902eb" providerId="Windows Live" clId="Web-{5A1ADEDA-A22B-4CEA-EA46-2B8976EB2587}" dt="2025-04-29T05:42:00.488" v="402" actId="20577"/>
          <ac:spMkLst>
            <pc:docMk/>
            <pc:sldMk cId="3787170464" sldId="264"/>
            <ac:spMk id="16" creationId="{6DFDF41D-7E9C-50A2-8073-B2571CFB89C6}"/>
          </ac:spMkLst>
        </pc:spChg>
        <pc:spChg chg="add mod">
          <ac:chgData name="代恩 劉" userId="1d6eb0e9c85902eb" providerId="Windows Live" clId="Web-{5A1ADEDA-A22B-4CEA-EA46-2B8976EB2587}" dt="2025-04-29T05:43:01.240" v="415" actId="20577"/>
          <ac:spMkLst>
            <pc:docMk/>
            <pc:sldMk cId="3787170464" sldId="264"/>
            <ac:spMk id="17" creationId="{BED69AE1-343E-C04B-AC7E-380785B5CDCD}"/>
          </ac:spMkLst>
        </pc:spChg>
        <pc:cxnChg chg="add mod">
          <ac:chgData name="代恩 劉" userId="1d6eb0e9c85902eb" providerId="Windows Live" clId="Web-{5A1ADEDA-A22B-4CEA-EA46-2B8976EB2587}" dt="2025-04-29T06:12:03.254" v="1178"/>
          <ac:cxnSpMkLst>
            <pc:docMk/>
            <pc:sldMk cId="3787170464" sldId="264"/>
            <ac:cxnSpMk id="18" creationId="{D7E1496C-F682-3211-10EB-BB02E8B79D78}"/>
          </ac:cxnSpMkLst>
        </pc:cxnChg>
        <pc:cxnChg chg="add mod">
          <ac:chgData name="代恩 劉" userId="1d6eb0e9c85902eb" providerId="Windows Live" clId="Web-{5A1ADEDA-A22B-4CEA-EA46-2B8976EB2587}" dt="2025-04-29T06:11:21.612" v="1177" actId="1076"/>
          <ac:cxnSpMkLst>
            <pc:docMk/>
            <pc:sldMk cId="3787170464" sldId="264"/>
            <ac:cxnSpMk id="19" creationId="{B4E8C1A2-3EB5-155D-48FA-5E8A70F0C0EF}"/>
          </ac:cxnSpMkLst>
        </pc:cxnChg>
        <pc:cxnChg chg="add mod">
          <ac:chgData name="代恩 劉" userId="1d6eb0e9c85902eb" providerId="Windows Live" clId="Web-{5A1ADEDA-A22B-4CEA-EA46-2B8976EB2587}" dt="2025-04-29T06:13:08.616" v="1185" actId="14100"/>
          <ac:cxnSpMkLst>
            <pc:docMk/>
            <pc:sldMk cId="3787170464" sldId="264"/>
            <ac:cxnSpMk id="20" creationId="{7FF59920-B17C-B4EC-9467-345CB3BF1725}"/>
          </ac:cxnSpMkLst>
        </pc:cxnChg>
        <pc:cxnChg chg="add mod">
          <ac:chgData name="代恩 劉" userId="1d6eb0e9c85902eb" providerId="Windows Live" clId="Web-{5A1ADEDA-A22B-4CEA-EA46-2B8976EB2587}" dt="2025-04-29T06:15:45.184" v="1205" actId="1076"/>
          <ac:cxnSpMkLst>
            <pc:docMk/>
            <pc:sldMk cId="3787170464" sldId="264"/>
            <ac:cxnSpMk id="21" creationId="{6413F58D-5F42-4F55-C51D-BF3580BC5885}"/>
          </ac:cxnSpMkLst>
        </pc:cxnChg>
        <pc:cxnChg chg="add mod">
          <ac:chgData name="代恩 劉" userId="1d6eb0e9c85902eb" providerId="Windows Live" clId="Web-{5A1ADEDA-A22B-4CEA-EA46-2B8976EB2587}" dt="2025-04-29T06:22:57.465" v="1232" actId="14100"/>
          <ac:cxnSpMkLst>
            <pc:docMk/>
            <pc:sldMk cId="3787170464" sldId="264"/>
            <ac:cxnSpMk id="22" creationId="{4DD9F7A3-D221-8916-80AB-1496401E8EB1}"/>
          </ac:cxnSpMkLst>
        </pc:cxnChg>
        <pc:cxnChg chg="add mod ord">
          <ac:chgData name="代恩 劉" userId="1d6eb0e9c85902eb" providerId="Windows Live" clId="Web-{5A1ADEDA-A22B-4CEA-EA46-2B8976EB2587}" dt="2025-04-29T06:15:30.340" v="1204" actId="14100"/>
          <ac:cxnSpMkLst>
            <pc:docMk/>
            <pc:sldMk cId="3787170464" sldId="264"/>
            <ac:cxnSpMk id="23" creationId="{6C0F4682-BB42-B8B9-A8AD-238AC5383C8F}"/>
          </ac:cxnSpMkLst>
        </pc:cxnChg>
        <pc:cxnChg chg="add mod">
          <ac:chgData name="代恩 劉" userId="1d6eb0e9c85902eb" providerId="Windows Live" clId="Web-{5A1ADEDA-A22B-4CEA-EA46-2B8976EB2587}" dt="2025-04-29T06:16:26.295" v="1209" actId="14100"/>
          <ac:cxnSpMkLst>
            <pc:docMk/>
            <pc:sldMk cId="3787170464" sldId="264"/>
            <ac:cxnSpMk id="24" creationId="{D6BED0EC-D044-574C-C874-3FE875C6BEDA}"/>
          </ac:cxnSpMkLst>
        </pc:cxnChg>
        <pc:cxnChg chg="add mod">
          <ac:chgData name="代恩 劉" userId="1d6eb0e9c85902eb" providerId="Windows Live" clId="Web-{5A1ADEDA-A22B-4CEA-EA46-2B8976EB2587}" dt="2025-04-29T06:17:31.594" v="1213" actId="14100"/>
          <ac:cxnSpMkLst>
            <pc:docMk/>
            <pc:sldMk cId="3787170464" sldId="264"/>
            <ac:cxnSpMk id="25" creationId="{6815246B-E0D0-9ADF-28D1-30A341D39254}"/>
          </ac:cxnSpMkLst>
        </pc:cxnChg>
        <pc:cxnChg chg="add mod">
          <ac:chgData name="代恩 劉" userId="1d6eb0e9c85902eb" providerId="Windows Live" clId="Web-{5A1ADEDA-A22B-4CEA-EA46-2B8976EB2587}" dt="2025-04-29T06:20:44.570" v="1216"/>
          <ac:cxnSpMkLst>
            <pc:docMk/>
            <pc:sldMk cId="3787170464" sldId="264"/>
            <ac:cxnSpMk id="26" creationId="{D397B814-56F0-EC4A-DA99-90721362B02B}"/>
          </ac:cxnSpMkLst>
        </pc:cxnChg>
        <pc:cxnChg chg="add mod">
          <ac:chgData name="代恩 劉" userId="1d6eb0e9c85902eb" providerId="Windows Live" clId="Web-{5A1ADEDA-A22B-4CEA-EA46-2B8976EB2587}" dt="2025-04-29T06:21:12.227" v="1221"/>
          <ac:cxnSpMkLst>
            <pc:docMk/>
            <pc:sldMk cId="3787170464" sldId="264"/>
            <ac:cxnSpMk id="27" creationId="{C311C137-53F0-E2EB-27DC-DE2463BA7179}"/>
          </ac:cxnSpMkLst>
        </pc:cxnChg>
        <pc:cxnChg chg="add mod">
          <ac:chgData name="代恩 劉" userId="1d6eb0e9c85902eb" providerId="Windows Live" clId="Web-{5A1ADEDA-A22B-4CEA-EA46-2B8976EB2587}" dt="2025-04-29T06:22:12.932" v="1226" actId="14100"/>
          <ac:cxnSpMkLst>
            <pc:docMk/>
            <pc:sldMk cId="3787170464" sldId="264"/>
            <ac:cxnSpMk id="28" creationId="{30ADDD8D-FF67-85F6-9911-212DD5482468}"/>
          </ac:cxnSpMkLst>
        </pc:cxnChg>
        <pc:cxnChg chg="add mod">
          <ac:chgData name="代恩 劉" userId="1d6eb0e9c85902eb" providerId="Windows Live" clId="Web-{5A1ADEDA-A22B-4CEA-EA46-2B8976EB2587}" dt="2025-04-29T06:23:28.029" v="1234"/>
          <ac:cxnSpMkLst>
            <pc:docMk/>
            <pc:sldMk cId="3787170464" sldId="264"/>
            <ac:cxnSpMk id="29" creationId="{A554AAB2-95A9-010E-D9F1-AC38A117FA22}"/>
          </ac:cxnSpMkLst>
        </pc:cxnChg>
      </pc:sldChg>
      <pc:sldChg chg="modSp new">
        <pc:chgData name="代恩 劉" userId="1d6eb0e9c85902eb" providerId="Windows Live" clId="Web-{5A1ADEDA-A22B-4CEA-EA46-2B8976EB2587}" dt="2025-04-29T05:53:47.794" v="775" actId="20577"/>
        <pc:sldMkLst>
          <pc:docMk/>
          <pc:sldMk cId="3937216530" sldId="265"/>
        </pc:sldMkLst>
        <pc:spChg chg="mod">
          <ac:chgData name="代恩 劉" userId="1d6eb0e9c85902eb" providerId="Windows Live" clId="Web-{5A1ADEDA-A22B-4CEA-EA46-2B8976EB2587}" dt="2025-04-29T05:43:40.351" v="453" actId="20577"/>
          <ac:spMkLst>
            <pc:docMk/>
            <pc:sldMk cId="3937216530" sldId="265"/>
            <ac:spMk id="2" creationId="{6E404336-FFF3-FF30-87DF-598C80CC3837}"/>
          </ac:spMkLst>
        </pc:spChg>
        <pc:spChg chg="mod">
          <ac:chgData name="代恩 劉" userId="1d6eb0e9c85902eb" providerId="Windows Live" clId="Web-{5A1ADEDA-A22B-4CEA-EA46-2B8976EB2587}" dt="2025-04-29T05:53:47.794" v="775" actId="20577"/>
          <ac:spMkLst>
            <pc:docMk/>
            <pc:sldMk cId="3937216530" sldId="265"/>
            <ac:spMk id="3" creationId="{DD56AFCB-EFB6-1586-ADBE-DF0BB581D91E}"/>
          </ac:spMkLst>
        </pc:spChg>
      </pc:sldChg>
      <pc:sldChg chg="modSp new">
        <pc:chgData name="代恩 劉" userId="1d6eb0e9c85902eb" providerId="Windows Live" clId="Web-{5A1ADEDA-A22B-4CEA-EA46-2B8976EB2587}" dt="2025-04-29T05:59:25.040" v="867" actId="20577"/>
        <pc:sldMkLst>
          <pc:docMk/>
          <pc:sldMk cId="2236302834" sldId="266"/>
        </pc:sldMkLst>
        <pc:spChg chg="mod">
          <ac:chgData name="代恩 劉" userId="1d6eb0e9c85902eb" providerId="Windows Live" clId="Web-{5A1ADEDA-A22B-4CEA-EA46-2B8976EB2587}" dt="2025-04-29T05:58:10.100" v="798" actId="20577"/>
          <ac:spMkLst>
            <pc:docMk/>
            <pc:sldMk cId="2236302834" sldId="266"/>
            <ac:spMk id="2" creationId="{02850D5C-E255-2B78-784E-DCD77D1A73C4}"/>
          </ac:spMkLst>
        </pc:spChg>
        <pc:spChg chg="mod">
          <ac:chgData name="代恩 劉" userId="1d6eb0e9c85902eb" providerId="Windows Live" clId="Web-{5A1ADEDA-A22B-4CEA-EA46-2B8976EB2587}" dt="2025-04-29T05:59:25.040" v="867" actId="20577"/>
          <ac:spMkLst>
            <pc:docMk/>
            <pc:sldMk cId="2236302834" sldId="266"/>
            <ac:spMk id="3" creationId="{52CCCA8B-27E6-3C63-17B3-185583E74929}"/>
          </ac:spMkLst>
        </pc:spChg>
      </pc:sldChg>
    </pc:docChg>
  </pc:docChgLst>
  <pc:docChgLst>
    <pc:chgData name="睿濂 丁" userId="b934c42b9bc82d85" providerId="LiveId" clId="{7DDD9866-A45A-46EC-BD49-27D838BC6FC1}"/>
    <pc:docChg chg="undo custSel delSld modSld sldOrd modMainMaster">
      <pc:chgData name="睿濂 丁" userId="b934c42b9bc82d85" providerId="LiveId" clId="{7DDD9866-A45A-46EC-BD49-27D838BC6FC1}" dt="2025-04-30T17:05:20.451" v="1438" actId="20577"/>
      <pc:docMkLst>
        <pc:docMk/>
      </pc:docMkLst>
      <pc:sldChg chg="modSp mod">
        <pc:chgData name="睿濂 丁" userId="b934c42b9bc82d85" providerId="LiveId" clId="{7DDD9866-A45A-46EC-BD49-27D838BC6FC1}" dt="2025-04-28T05:30:09.062" v="111"/>
        <pc:sldMkLst>
          <pc:docMk/>
          <pc:sldMk cId="3284013101" sldId="256"/>
        </pc:sldMkLst>
        <pc:spChg chg="mod">
          <ac:chgData name="睿濂 丁" userId="b934c42b9bc82d85" providerId="LiveId" clId="{7DDD9866-A45A-46EC-BD49-27D838BC6FC1}" dt="2025-04-28T05:30:09.062" v="111"/>
          <ac:spMkLst>
            <pc:docMk/>
            <pc:sldMk cId="3284013101" sldId="256"/>
            <ac:spMk id="2" creationId="{EEEF69F3-63ED-438F-BFA6-CA7DD4C84EF2}"/>
          </ac:spMkLst>
        </pc:spChg>
        <pc:spChg chg="mod">
          <ac:chgData name="睿濂 丁" userId="b934c42b9bc82d85" providerId="LiveId" clId="{7DDD9866-A45A-46EC-BD49-27D838BC6FC1}" dt="2025-04-28T05:30:09.062" v="111"/>
          <ac:spMkLst>
            <pc:docMk/>
            <pc:sldMk cId="3284013101" sldId="256"/>
            <ac:spMk id="3" creationId="{6D35F6F2-BCB0-4964-A200-E3CA659F8B53}"/>
          </ac:spMkLst>
        </pc:spChg>
      </pc:sldChg>
      <pc:sldChg chg="addSp modSp mod">
        <pc:chgData name="睿濂 丁" userId="b934c42b9bc82d85" providerId="LiveId" clId="{7DDD9866-A45A-46EC-BD49-27D838BC6FC1}" dt="2025-04-28T05:30:09.062" v="111"/>
        <pc:sldMkLst>
          <pc:docMk/>
          <pc:sldMk cId="2871253017" sldId="257"/>
        </pc:sldMkLst>
        <pc:spChg chg="mod">
          <ac:chgData name="睿濂 丁" userId="b934c42b9bc82d85" providerId="LiveId" clId="{7DDD9866-A45A-46EC-BD49-27D838BC6FC1}" dt="2025-04-28T05:30:09.062" v="111"/>
          <ac:spMkLst>
            <pc:docMk/>
            <pc:sldMk cId="2871253017" sldId="257"/>
            <ac:spMk id="2" creationId="{EDE8F666-2D10-4848-9FC9-6A2A3933FE70}"/>
          </ac:spMkLst>
        </pc:spChg>
        <pc:picChg chg="add mod">
          <ac:chgData name="睿濂 丁" userId="b934c42b9bc82d85" providerId="LiveId" clId="{7DDD9866-A45A-46EC-BD49-27D838BC6FC1}" dt="2025-04-27T07:07:08.295" v="10" actId="1076"/>
          <ac:picMkLst>
            <pc:docMk/>
            <pc:sldMk cId="2871253017" sldId="257"/>
            <ac:picMk id="3" creationId="{346D027C-DC9C-4929-807F-E8CB909ADAF2}"/>
          </ac:picMkLst>
        </pc:picChg>
      </pc:sldChg>
      <pc:sldChg chg="addSp delSp modSp mod chgLayout">
        <pc:chgData name="睿濂 丁" userId="b934c42b9bc82d85" providerId="LiveId" clId="{7DDD9866-A45A-46EC-BD49-27D838BC6FC1}" dt="2025-04-30T05:02:43.197" v="214" actId="14100"/>
        <pc:sldMkLst>
          <pc:docMk/>
          <pc:sldMk cId="2082870629" sldId="258"/>
        </pc:sldMkLst>
        <pc:spChg chg="mod ord">
          <ac:chgData name="睿濂 丁" userId="b934c42b9bc82d85" providerId="LiveId" clId="{7DDD9866-A45A-46EC-BD49-27D838BC6FC1}" dt="2025-04-28T05:30:51.882" v="117" actId="700"/>
          <ac:spMkLst>
            <pc:docMk/>
            <pc:sldMk cId="2082870629" sldId="258"/>
            <ac:spMk id="2" creationId="{A34EF711-83E8-44F4-9ABE-175E04315BC3}"/>
          </ac:spMkLst>
        </pc:spChg>
        <pc:spChg chg="del mod">
          <ac:chgData name="睿濂 丁" userId="b934c42b9bc82d85" providerId="LiveId" clId="{7DDD9866-A45A-46EC-BD49-27D838BC6FC1}" dt="2025-04-28T05:30:27.676" v="113" actId="6264"/>
          <ac:spMkLst>
            <pc:docMk/>
            <pc:sldMk cId="2082870629" sldId="258"/>
            <ac:spMk id="3" creationId="{FBC5428E-433A-4C6B-A153-136A89DEA63A}"/>
          </ac:spMkLst>
        </pc:spChg>
        <pc:spChg chg="add del mod">
          <ac:chgData name="睿濂 丁" userId="b934c42b9bc82d85" providerId="LiveId" clId="{7DDD9866-A45A-46EC-BD49-27D838BC6FC1}" dt="2025-04-28T05:30:27.676" v="113" actId="6264"/>
          <ac:spMkLst>
            <pc:docMk/>
            <pc:sldMk cId="2082870629" sldId="258"/>
            <ac:spMk id="4" creationId="{E6F9BC93-A5F8-44EB-B244-E3DA765A1992}"/>
          </ac:spMkLst>
        </pc:spChg>
        <pc:spChg chg="add del mod ord">
          <ac:chgData name="睿濂 丁" userId="b934c42b9bc82d85" providerId="LiveId" clId="{7DDD9866-A45A-46EC-BD49-27D838BC6FC1}" dt="2025-04-28T05:30:51.882" v="117" actId="700"/>
          <ac:spMkLst>
            <pc:docMk/>
            <pc:sldMk cId="2082870629" sldId="258"/>
            <ac:spMk id="5" creationId="{6628B39A-491E-450B-949F-4902AE51CDD2}"/>
          </ac:spMkLst>
        </pc:spChg>
        <pc:spChg chg="add mod">
          <ac:chgData name="睿濂 丁" userId="b934c42b9bc82d85" providerId="LiveId" clId="{7DDD9866-A45A-46EC-BD49-27D838BC6FC1}" dt="2025-04-30T05:01:00.885" v="203" actId="13822"/>
          <ac:spMkLst>
            <pc:docMk/>
            <pc:sldMk cId="2082870629" sldId="258"/>
            <ac:spMk id="5" creationId="{8F7FB07A-DFE4-43E2-B613-A631CFC3361F}"/>
          </ac:spMkLst>
        </pc:spChg>
        <pc:spChg chg="add mod ord">
          <ac:chgData name="睿濂 丁" userId="b934c42b9bc82d85" providerId="LiveId" clId="{7DDD9866-A45A-46EC-BD49-27D838BC6FC1}" dt="2025-04-28T05:30:51.882" v="117" actId="700"/>
          <ac:spMkLst>
            <pc:docMk/>
            <pc:sldMk cId="2082870629" sldId="258"/>
            <ac:spMk id="6" creationId="{6438591A-4F23-4A95-998A-35B4DFBBC5CF}"/>
          </ac:spMkLst>
        </pc:spChg>
        <pc:spChg chg="add del mod">
          <ac:chgData name="睿濂 丁" userId="b934c42b9bc82d85" providerId="LiveId" clId="{7DDD9866-A45A-46EC-BD49-27D838BC6FC1}" dt="2025-04-30T05:01:08.285" v="205" actId="478"/>
          <ac:spMkLst>
            <pc:docMk/>
            <pc:sldMk cId="2082870629" sldId="258"/>
            <ac:spMk id="7" creationId="{35712EA2-6022-43E2-8074-0AB783B761DE}"/>
          </ac:spMkLst>
        </pc:spChg>
        <pc:picChg chg="del mod">
          <ac:chgData name="睿濂 丁" userId="b934c42b9bc82d85" providerId="LiveId" clId="{7DDD9866-A45A-46EC-BD49-27D838BC6FC1}" dt="2025-04-30T05:01:06.219" v="204" actId="478"/>
          <ac:picMkLst>
            <pc:docMk/>
            <pc:sldMk cId="2082870629" sldId="258"/>
            <ac:picMk id="3" creationId="{ACFFB8EF-248E-C467-D35C-6BB17C4AC8A0}"/>
          </ac:picMkLst>
        </pc:picChg>
        <pc:picChg chg="add del mod">
          <ac:chgData name="睿濂 丁" userId="b934c42b9bc82d85" providerId="LiveId" clId="{7DDD9866-A45A-46EC-BD49-27D838BC6FC1}" dt="2025-04-30T05:02:37.001" v="211" actId="478"/>
          <ac:picMkLst>
            <pc:docMk/>
            <pc:sldMk cId="2082870629" sldId="258"/>
            <ac:picMk id="1026" creationId="{91FF0144-63BF-422F-BEFF-C7AA1CD44196}"/>
          </ac:picMkLst>
        </pc:picChg>
        <pc:picChg chg="add mod">
          <ac:chgData name="睿濂 丁" userId="b934c42b9bc82d85" providerId="LiveId" clId="{7DDD9866-A45A-46EC-BD49-27D838BC6FC1}" dt="2025-04-30T05:02:43.197" v="214" actId="14100"/>
          <ac:picMkLst>
            <pc:docMk/>
            <pc:sldMk cId="2082870629" sldId="258"/>
            <ac:picMk id="1028" creationId="{420CC669-3517-43E2-8BE2-982CD34A1596}"/>
          </ac:picMkLst>
        </pc:picChg>
      </pc:sldChg>
      <pc:sldChg chg="modSp mod">
        <pc:chgData name="睿濂 丁" userId="b934c42b9bc82d85" providerId="LiveId" clId="{7DDD9866-A45A-46EC-BD49-27D838BC6FC1}" dt="2025-04-30T13:36:13.865" v="507" actId="20577"/>
        <pc:sldMkLst>
          <pc:docMk/>
          <pc:sldMk cId="648544304" sldId="259"/>
        </pc:sldMkLst>
        <pc:spChg chg="mod">
          <ac:chgData name="睿濂 丁" userId="b934c42b9bc82d85" providerId="LiveId" clId="{7DDD9866-A45A-46EC-BD49-27D838BC6FC1}" dt="2025-04-30T13:36:13.865" v="507" actId="20577"/>
          <ac:spMkLst>
            <pc:docMk/>
            <pc:sldMk cId="648544304" sldId="259"/>
            <ac:spMk id="2" creationId="{47E9D963-4DAB-DBFD-4B99-22A5AEAD3D81}"/>
          </ac:spMkLst>
        </pc:spChg>
        <pc:spChg chg="mod">
          <ac:chgData name="睿濂 丁" userId="b934c42b9bc82d85" providerId="LiveId" clId="{7DDD9866-A45A-46EC-BD49-27D838BC6FC1}" dt="2025-04-28T05:31:36.131" v="135" actId="20577"/>
          <ac:spMkLst>
            <pc:docMk/>
            <pc:sldMk cId="648544304" sldId="259"/>
            <ac:spMk id="3" creationId="{CD2F5F2E-D90B-348D-6FE7-1880D1F14B96}"/>
          </ac:spMkLst>
        </pc:spChg>
      </pc:sldChg>
      <pc:sldChg chg="modSp mod">
        <pc:chgData name="睿濂 丁" userId="b934c42b9bc82d85" providerId="LiveId" clId="{7DDD9866-A45A-46EC-BD49-27D838BC6FC1}" dt="2025-04-30T17:05:20.451" v="1438" actId="20577"/>
        <pc:sldMkLst>
          <pc:docMk/>
          <pc:sldMk cId="2751951174" sldId="260"/>
        </pc:sldMkLst>
        <pc:spChg chg="mod">
          <ac:chgData name="睿濂 丁" userId="b934c42b9bc82d85" providerId="LiveId" clId="{7DDD9866-A45A-46EC-BD49-27D838BC6FC1}" dt="2025-04-28T05:30:09.062" v="111"/>
          <ac:spMkLst>
            <pc:docMk/>
            <pc:sldMk cId="2751951174" sldId="260"/>
            <ac:spMk id="2" creationId="{9FF5AAB9-225F-E5DC-D6B7-3D01B2BC4AE0}"/>
          </ac:spMkLst>
        </pc:spChg>
        <pc:spChg chg="mod">
          <ac:chgData name="睿濂 丁" userId="b934c42b9bc82d85" providerId="LiveId" clId="{7DDD9866-A45A-46EC-BD49-27D838BC6FC1}" dt="2025-04-30T17:05:20.451" v="1438" actId="20577"/>
          <ac:spMkLst>
            <pc:docMk/>
            <pc:sldMk cId="2751951174" sldId="260"/>
            <ac:spMk id="3" creationId="{29495FD7-4AB2-F4C7-A26D-7AFA9339ECAD}"/>
          </ac:spMkLst>
        </pc:spChg>
      </pc:sldChg>
      <pc:sldChg chg="modSp mod">
        <pc:chgData name="睿濂 丁" userId="b934c42b9bc82d85" providerId="LiveId" clId="{7DDD9866-A45A-46EC-BD49-27D838BC6FC1}" dt="2025-04-30T13:42:07.622" v="644" actId="20577"/>
        <pc:sldMkLst>
          <pc:docMk/>
          <pc:sldMk cId="1527702344" sldId="261"/>
        </pc:sldMkLst>
        <pc:spChg chg="mod">
          <ac:chgData name="睿濂 丁" userId="b934c42b9bc82d85" providerId="LiveId" clId="{7DDD9866-A45A-46EC-BD49-27D838BC6FC1}" dt="2025-04-28T05:30:09.062" v="111"/>
          <ac:spMkLst>
            <pc:docMk/>
            <pc:sldMk cId="1527702344" sldId="261"/>
            <ac:spMk id="2" creationId="{8F773E4E-4373-A003-A432-AC39D8541576}"/>
          </ac:spMkLst>
        </pc:spChg>
        <pc:spChg chg="mod">
          <ac:chgData name="睿濂 丁" userId="b934c42b9bc82d85" providerId="LiveId" clId="{7DDD9866-A45A-46EC-BD49-27D838BC6FC1}" dt="2025-04-30T13:42:07.622" v="644" actId="20577"/>
          <ac:spMkLst>
            <pc:docMk/>
            <pc:sldMk cId="1527702344" sldId="261"/>
            <ac:spMk id="3" creationId="{9843F1AB-963A-956E-F19F-50F700F4EDB0}"/>
          </ac:spMkLst>
        </pc:spChg>
      </pc:sldChg>
      <pc:sldChg chg="modSp mod">
        <pc:chgData name="睿濂 丁" userId="b934c42b9bc82d85" providerId="LiveId" clId="{7DDD9866-A45A-46EC-BD49-27D838BC6FC1}" dt="2025-04-28T07:20:06.073" v="144" actId="1076"/>
        <pc:sldMkLst>
          <pc:docMk/>
          <pc:sldMk cId="3025107149" sldId="262"/>
        </pc:sldMkLst>
        <pc:spChg chg="mod">
          <ac:chgData name="睿濂 丁" userId="b934c42b9bc82d85" providerId="LiveId" clId="{7DDD9866-A45A-46EC-BD49-27D838BC6FC1}" dt="2025-04-28T05:30:09.062" v="111"/>
          <ac:spMkLst>
            <pc:docMk/>
            <pc:sldMk cId="3025107149" sldId="262"/>
            <ac:spMk id="2" creationId="{3E77F31F-B041-6CC4-DC1E-0CD94A83ECAB}"/>
          </ac:spMkLst>
        </pc:spChg>
        <pc:picChg chg="mod">
          <ac:chgData name="睿濂 丁" userId="b934c42b9bc82d85" providerId="LiveId" clId="{7DDD9866-A45A-46EC-BD49-27D838BC6FC1}" dt="2025-04-28T07:20:06.073" v="144" actId="1076"/>
          <ac:picMkLst>
            <pc:docMk/>
            <pc:sldMk cId="3025107149" sldId="262"/>
            <ac:picMk id="4" creationId="{0C788062-54DF-0DC7-7EB9-32AFD23698B5}"/>
          </ac:picMkLst>
        </pc:picChg>
      </pc:sldChg>
      <pc:sldChg chg="modSp mod">
        <pc:chgData name="睿濂 丁" userId="b934c42b9bc82d85" providerId="LiveId" clId="{7DDD9866-A45A-46EC-BD49-27D838BC6FC1}" dt="2025-04-30T16:05:58.207" v="1397" actId="20577"/>
        <pc:sldMkLst>
          <pc:docMk/>
          <pc:sldMk cId="3131509801" sldId="263"/>
        </pc:sldMkLst>
        <pc:spChg chg="mod">
          <ac:chgData name="睿濂 丁" userId="b934c42b9bc82d85" providerId="LiveId" clId="{7DDD9866-A45A-46EC-BD49-27D838BC6FC1}" dt="2025-04-28T05:30:09.062" v="111"/>
          <ac:spMkLst>
            <pc:docMk/>
            <pc:sldMk cId="3131509801" sldId="263"/>
            <ac:spMk id="2" creationId="{39EBBBBA-55DC-517A-FBD9-1E9780410332}"/>
          </ac:spMkLst>
        </pc:spChg>
        <pc:spChg chg="mod">
          <ac:chgData name="睿濂 丁" userId="b934c42b9bc82d85" providerId="LiveId" clId="{7DDD9866-A45A-46EC-BD49-27D838BC6FC1}" dt="2025-04-30T16:05:58.207" v="1397" actId="20577"/>
          <ac:spMkLst>
            <pc:docMk/>
            <pc:sldMk cId="3131509801" sldId="263"/>
            <ac:spMk id="3" creationId="{517B983F-9151-0513-A955-024337462C37}"/>
          </ac:spMkLst>
        </pc:spChg>
      </pc:sldChg>
      <pc:sldChg chg="modSp">
        <pc:chgData name="睿濂 丁" userId="b934c42b9bc82d85" providerId="LiveId" clId="{7DDD9866-A45A-46EC-BD49-27D838BC6FC1}" dt="2025-04-28T05:30:09.062" v="111"/>
        <pc:sldMkLst>
          <pc:docMk/>
          <pc:sldMk cId="3787170464" sldId="264"/>
        </pc:sldMkLst>
        <pc:spChg chg="mod">
          <ac:chgData name="睿濂 丁" userId="b934c42b9bc82d85" providerId="LiveId" clId="{7DDD9866-A45A-46EC-BD49-27D838BC6FC1}" dt="2025-04-28T05:30:09.062" v="111"/>
          <ac:spMkLst>
            <pc:docMk/>
            <pc:sldMk cId="3787170464" sldId="264"/>
            <ac:spMk id="2" creationId="{6FB82907-A3C3-615E-E845-2CB81F2D6086}"/>
          </ac:spMkLst>
        </pc:spChg>
        <pc:spChg chg="mod">
          <ac:chgData name="睿濂 丁" userId="b934c42b9bc82d85" providerId="LiveId" clId="{7DDD9866-A45A-46EC-BD49-27D838BC6FC1}" dt="2025-04-28T05:30:09.062" v="111"/>
          <ac:spMkLst>
            <pc:docMk/>
            <pc:sldMk cId="3787170464" sldId="264"/>
            <ac:spMk id="3" creationId="{D8375D84-03F7-FD74-5D73-B2CEEA7D1746}"/>
          </ac:spMkLst>
        </pc:spChg>
      </pc:sldChg>
      <pc:sldChg chg="addSp modSp mod">
        <pc:chgData name="睿濂 丁" userId="b934c42b9bc82d85" providerId="LiveId" clId="{7DDD9866-A45A-46EC-BD49-27D838BC6FC1}" dt="2025-04-30T14:15:21.958" v="1070" actId="20577"/>
        <pc:sldMkLst>
          <pc:docMk/>
          <pc:sldMk cId="3937216530" sldId="265"/>
        </pc:sldMkLst>
        <pc:spChg chg="mod">
          <ac:chgData name="睿濂 丁" userId="b934c42b9bc82d85" providerId="LiveId" clId="{7DDD9866-A45A-46EC-BD49-27D838BC6FC1}" dt="2025-04-30T14:15:21.958" v="1070" actId="20577"/>
          <ac:spMkLst>
            <pc:docMk/>
            <pc:sldMk cId="3937216530" sldId="265"/>
            <ac:spMk id="3" creationId="{DD56AFCB-EFB6-1586-ADBE-DF0BB581D91E}"/>
          </ac:spMkLst>
        </pc:spChg>
        <pc:picChg chg="add mod">
          <ac:chgData name="睿濂 丁" userId="b934c42b9bc82d85" providerId="LiveId" clId="{7DDD9866-A45A-46EC-BD49-27D838BC6FC1}" dt="2025-04-30T14:15:16.479" v="1052" actId="14100"/>
          <ac:picMkLst>
            <pc:docMk/>
            <pc:sldMk cId="3937216530" sldId="265"/>
            <ac:picMk id="1026" creationId="{ADBC7F93-325A-47A9-88FC-8070239D8A23}"/>
          </ac:picMkLst>
        </pc:picChg>
      </pc:sldChg>
      <pc:sldChg chg="modSp mod ord">
        <pc:chgData name="睿濂 丁" userId="b934c42b9bc82d85" providerId="LiveId" clId="{7DDD9866-A45A-46EC-BD49-27D838BC6FC1}" dt="2025-04-30T13:47:23.073" v="795" actId="20577"/>
        <pc:sldMkLst>
          <pc:docMk/>
          <pc:sldMk cId="2236302834" sldId="266"/>
        </pc:sldMkLst>
        <pc:spChg chg="mod">
          <ac:chgData name="睿濂 丁" userId="b934c42b9bc82d85" providerId="LiveId" clId="{7DDD9866-A45A-46EC-BD49-27D838BC6FC1}" dt="2025-04-30T06:02:53.645" v="492" actId="20577"/>
          <ac:spMkLst>
            <pc:docMk/>
            <pc:sldMk cId="2236302834" sldId="266"/>
            <ac:spMk id="2" creationId="{02850D5C-E255-2B78-784E-DCD77D1A73C4}"/>
          </ac:spMkLst>
        </pc:spChg>
        <pc:spChg chg="mod">
          <ac:chgData name="睿濂 丁" userId="b934c42b9bc82d85" providerId="LiveId" clId="{7DDD9866-A45A-46EC-BD49-27D838BC6FC1}" dt="2025-04-30T13:47:23.073" v="795" actId="20577"/>
          <ac:spMkLst>
            <pc:docMk/>
            <pc:sldMk cId="2236302834" sldId="266"/>
            <ac:spMk id="3" creationId="{52CCCA8B-27E6-3C63-17B3-185583E74929}"/>
          </ac:spMkLst>
        </pc:spChg>
      </pc:sldChg>
      <pc:sldChg chg="del">
        <pc:chgData name="睿濂 丁" userId="b934c42b9bc82d85" providerId="LiveId" clId="{7DDD9866-A45A-46EC-BD49-27D838BC6FC1}" dt="2025-04-30T16:06:03.716" v="1398" actId="47"/>
        <pc:sldMkLst>
          <pc:docMk/>
          <pc:sldMk cId="214620527" sldId="267"/>
        </pc:sldMkLst>
      </pc:sldChg>
      <pc:sldMasterChg chg="modSp mod setBg">
        <pc:chgData name="睿濂 丁" userId="b934c42b9bc82d85" providerId="LiveId" clId="{7DDD9866-A45A-46EC-BD49-27D838BC6FC1}" dt="2025-04-27T07:07:39.947" v="13" actId="14100"/>
        <pc:sldMasterMkLst>
          <pc:docMk/>
          <pc:sldMasterMk cId="2141516456" sldId="2147483669"/>
        </pc:sldMasterMkLst>
        <pc:spChg chg="mod">
          <ac:chgData name="睿濂 丁" userId="b934c42b9bc82d85" providerId="LiveId" clId="{7DDD9866-A45A-46EC-BD49-27D838BC6FC1}" dt="2025-04-27T07:07:34.440" v="12" actId="14100"/>
          <ac:spMkLst>
            <pc:docMk/>
            <pc:sldMasterMk cId="2141516456" sldId="2147483669"/>
            <ac:spMk id="2" creationId="{00000000-0000-0000-0000-000000000000}"/>
          </ac:spMkLst>
        </pc:spChg>
        <pc:spChg chg="mod">
          <ac:chgData name="睿濂 丁" userId="b934c42b9bc82d85" providerId="LiveId" clId="{7DDD9866-A45A-46EC-BD49-27D838BC6FC1}" dt="2025-04-27T07:07:39.947" v="13" actId="14100"/>
          <ac:spMkLst>
            <pc:docMk/>
            <pc:sldMasterMk cId="2141516456" sldId="2147483669"/>
            <ac:spMk id="3" creationId="{00000000-0000-0000-0000-000000000000}"/>
          </ac:spMkLst>
        </pc:spChg>
      </pc:sldMasterChg>
      <pc:sldMasterChg chg="setBg">
        <pc:chgData name="睿濂 丁" userId="b934c42b9bc82d85" providerId="LiveId" clId="{7DDD9866-A45A-46EC-BD49-27D838BC6FC1}" dt="2025-04-28T05:29:57.426" v="110"/>
        <pc:sldMasterMkLst>
          <pc:docMk/>
          <pc:sldMasterMk cId="2168246437" sldId="2147483687"/>
        </pc:sldMasterMkLst>
      </pc:sldMasterChg>
      <pc:sldMasterChg chg="modSp mod setBg">
        <pc:chgData name="睿濂 丁" userId="b934c42b9bc82d85" providerId="LiveId" clId="{7DDD9866-A45A-46EC-BD49-27D838BC6FC1}" dt="2025-04-28T05:30:45.318" v="115" actId="14100"/>
        <pc:sldMasterMkLst>
          <pc:docMk/>
          <pc:sldMasterMk cId="1202900146" sldId="2147483705"/>
        </pc:sldMasterMkLst>
        <pc:spChg chg="mod">
          <ac:chgData name="睿濂 丁" userId="b934c42b9bc82d85" providerId="LiveId" clId="{7DDD9866-A45A-46EC-BD49-27D838BC6FC1}" dt="2025-04-28T05:30:41.977" v="114" actId="14100"/>
          <ac:spMkLst>
            <pc:docMk/>
            <pc:sldMasterMk cId="1202900146" sldId="2147483705"/>
            <ac:spMk id="2" creationId="{00000000-0000-0000-0000-000000000000}"/>
          </ac:spMkLst>
        </pc:spChg>
        <pc:spChg chg="mod">
          <ac:chgData name="睿濂 丁" userId="b934c42b9bc82d85" providerId="LiveId" clId="{7DDD9866-A45A-46EC-BD49-27D838BC6FC1}" dt="2025-04-28T05:30:45.318" v="115" actId="14100"/>
          <ac:spMkLst>
            <pc:docMk/>
            <pc:sldMasterMk cId="1202900146" sldId="2147483705"/>
            <ac:spMk id="3" creationId="{00000000-0000-0000-0000-000000000000}"/>
          </ac:spMkLst>
        </pc:spChg>
      </pc:sldMasterChg>
    </pc:docChg>
  </pc:docChgLst>
  <pc:docChgLst>
    <pc:chgData name="靖軒 林" userId="b8fd7cacf9cb061c" providerId="Windows Live" clId="Web-{0819C8BB-03E6-0B6F-9184-B1CFECA4FCC4}"/>
    <pc:docChg chg="addSld modSld">
      <pc:chgData name="靖軒 林" userId="b8fd7cacf9cb061c" providerId="Windows Live" clId="Web-{0819C8BB-03E6-0B6F-9184-B1CFECA4FCC4}" dt="2025-04-27T08:34:02.165" v="427" actId="20577"/>
      <pc:docMkLst>
        <pc:docMk/>
      </pc:docMkLst>
      <pc:sldChg chg="modSp new">
        <pc:chgData name="靖軒 林" userId="b8fd7cacf9cb061c" providerId="Windows Live" clId="Web-{0819C8BB-03E6-0B6F-9184-B1CFECA4FCC4}" dt="2025-04-27T08:34:02.165" v="427" actId="20577"/>
        <pc:sldMkLst>
          <pc:docMk/>
          <pc:sldMk cId="648544304" sldId="259"/>
        </pc:sldMkLst>
        <pc:spChg chg="mod">
          <ac:chgData name="靖軒 林" userId="b8fd7cacf9cb061c" providerId="Windows Live" clId="Web-{0819C8BB-03E6-0B6F-9184-B1CFECA4FCC4}" dt="2025-04-27T08:00:58.383" v="6" actId="20577"/>
          <ac:spMkLst>
            <pc:docMk/>
            <pc:sldMk cId="648544304" sldId="259"/>
            <ac:spMk id="2" creationId="{47E9D963-4DAB-DBFD-4B99-22A5AEAD3D81}"/>
          </ac:spMkLst>
        </pc:spChg>
        <pc:spChg chg="mod">
          <ac:chgData name="靖軒 林" userId="b8fd7cacf9cb061c" providerId="Windows Live" clId="Web-{0819C8BB-03E6-0B6F-9184-B1CFECA4FCC4}" dt="2025-04-27T08:34:02.165" v="427" actId="20577"/>
          <ac:spMkLst>
            <pc:docMk/>
            <pc:sldMk cId="648544304" sldId="259"/>
            <ac:spMk id="3" creationId="{CD2F5F2E-D90B-348D-6FE7-1880D1F14B96}"/>
          </ac:spMkLst>
        </pc:spChg>
      </pc:sldChg>
      <pc:sldChg chg="modSp new">
        <pc:chgData name="靖軒 林" userId="b8fd7cacf9cb061c" providerId="Windows Live" clId="Web-{0819C8BB-03E6-0B6F-9184-B1CFECA4FCC4}" dt="2025-04-27T08:22:52.065" v="334" actId="20577"/>
        <pc:sldMkLst>
          <pc:docMk/>
          <pc:sldMk cId="2751951174" sldId="260"/>
        </pc:sldMkLst>
        <pc:spChg chg="mod">
          <ac:chgData name="靖軒 林" userId="b8fd7cacf9cb061c" providerId="Windows Live" clId="Web-{0819C8BB-03E6-0B6F-9184-B1CFECA4FCC4}" dt="2025-04-27T08:01:57.150" v="15" actId="20577"/>
          <ac:spMkLst>
            <pc:docMk/>
            <pc:sldMk cId="2751951174" sldId="260"/>
            <ac:spMk id="2" creationId="{9FF5AAB9-225F-E5DC-D6B7-3D01B2BC4AE0}"/>
          </ac:spMkLst>
        </pc:spChg>
        <pc:spChg chg="mod">
          <ac:chgData name="靖軒 林" userId="b8fd7cacf9cb061c" providerId="Windows Live" clId="Web-{0819C8BB-03E6-0B6F-9184-B1CFECA4FCC4}" dt="2025-04-27T08:22:52.065" v="334" actId="20577"/>
          <ac:spMkLst>
            <pc:docMk/>
            <pc:sldMk cId="2751951174" sldId="260"/>
            <ac:spMk id="3" creationId="{29495FD7-4AB2-F4C7-A26D-7AFA9339ECAD}"/>
          </ac:spMkLst>
        </pc:spChg>
      </pc:sldChg>
      <pc:sldChg chg="modSp new">
        <pc:chgData name="靖軒 林" userId="b8fd7cacf9cb061c" providerId="Windows Live" clId="Web-{0819C8BB-03E6-0B6F-9184-B1CFECA4FCC4}" dt="2025-04-27T08:23:07.660" v="340" actId="20577"/>
        <pc:sldMkLst>
          <pc:docMk/>
          <pc:sldMk cId="1527702344" sldId="261"/>
        </pc:sldMkLst>
        <pc:spChg chg="mod">
          <ac:chgData name="靖軒 林" userId="b8fd7cacf9cb061c" providerId="Windows Live" clId="Web-{0819C8BB-03E6-0B6F-9184-B1CFECA4FCC4}" dt="2025-04-27T08:23:07.660" v="340" actId="20577"/>
          <ac:spMkLst>
            <pc:docMk/>
            <pc:sldMk cId="1527702344" sldId="261"/>
            <ac:spMk id="2" creationId="{8F773E4E-4373-A003-A432-AC39D8541576}"/>
          </ac:spMkLst>
        </pc:spChg>
      </pc:sldChg>
    </pc:docChg>
  </pc:docChgLst>
  <pc:docChgLst>
    <pc:chgData name="代恩 劉" userId="1d6eb0e9c85902eb" providerId="Windows Live" clId="Web-{849CB7AC-D019-E110-015B-DBA5C2449D8B}"/>
    <pc:docChg chg="modSld">
      <pc:chgData name="代恩 劉" userId="1d6eb0e9c85902eb" providerId="Windows Live" clId="Web-{849CB7AC-D019-E110-015B-DBA5C2449D8B}" dt="2025-04-30T15:03:07.491" v="52" actId="20577"/>
      <pc:docMkLst>
        <pc:docMk/>
      </pc:docMkLst>
      <pc:sldChg chg="modSp">
        <pc:chgData name="代恩 劉" userId="1d6eb0e9c85902eb" providerId="Windows Live" clId="Web-{849CB7AC-D019-E110-015B-DBA5C2449D8B}" dt="2025-04-30T15:03:07.491" v="52" actId="20577"/>
        <pc:sldMkLst>
          <pc:docMk/>
          <pc:sldMk cId="3131509801" sldId="263"/>
        </pc:sldMkLst>
        <pc:spChg chg="mod">
          <ac:chgData name="代恩 劉" userId="1d6eb0e9c85902eb" providerId="Windows Live" clId="Web-{849CB7AC-D019-E110-015B-DBA5C2449D8B}" dt="2025-04-30T15:03:07.491" v="52" actId="20577"/>
          <ac:spMkLst>
            <pc:docMk/>
            <pc:sldMk cId="3131509801" sldId="263"/>
            <ac:spMk id="3" creationId="{517B983F-9151-0513-A955-024337462C37}"/>
          </ac:spMkLst>
        </pc:spChg>
      </pc:sldChg>
    </pc:docChg>
  </pc:docChgLst>
  <pc:docChgLst>
    <pc:chgData name="代恩 劉" userId="1d6eb0e9c85902eb" providerId="Windows Live" clId="Web-{5F19D13E-EFE9-BC66-4E7D-C3B5CE77CA29}"/>
    <pc:docChg chg="modSld">
      <pc:chgData name="代恩 劉" userId="1d6eb0e9c85902eb" providerId="Windows Live" clId="Web-{5F19D13E-EFE9-BC66-4E7D-C3B5CE77CA29}" dt="2025-04-30T05:17:23.378" v="79" actId="20577"/>
      <pc:docMkLst>
        <pc:docMk/>
      </pc:docMkLst>
      <pc:sldChg chg="modSp">
        <pc:chgData name="代恩 劉" userId="1d6eb0e9c85902eb" providerId="Windows Live" clId="Web-{5F19D13E-EFE9-BC66-4E7D-C3B5CE77CA29}" dt="2025-04-30T05:13:21.823" v="74" actId="20577"/>
        <pc:sldMkLst>
          <pc:docMk/>
          <pc:sldMk cId="2751951174" sldId="260"/>
        </pc:sldMkLst>
        <pc:spChg chg="mod">
          <ac:chgData name="代恩 劉" userId="1d6eb0e9c85902eb" providerId="Windows Live" clId="Web-{5F19D13E-EFE9-BC66-4E7D-C3B5CE77CA29}" dt="2025-04-30T05:13:21.823" v="74" actId="20577"/>
          <ac:spMkLst>
            <pc:docMk/>
            <pc:sldMk cId="2751951174" sldId="260"/>
            <ac:spMk id="3" creationId="{29495FD7-4AB2-F4C7-A26D-7AFA9339ECAD}"/>
          </ac:spMkLst>
        </pc:spChg>
      </pc:sldChg>
      <pc:sldChg chg="modSp">
        <pc:chgData name="代恩 劉" userId="1d6eb0e9c85902eb" providerId="Windows Live" clId="Web-{5F19D13E-EFE9-BC66-4E7D-C3B5CE77CA29}" dt="2025-04-30T05:17:23.378" v="79" actId="20577"/>
        <pc:sldMkLst>
          <pc:docMk/>
          <pc:sldMk cId="1527702344" sldId="261"/>
        </pc:sldMkLst>
        <pc:spChg chg="mod">
          <ac:chgData name="代恩 劉" userId="1d6eb0e9c85902eb" providerId="Windows Live" clId="Web-{5F19D13E-EFE9-BC66-4E7D-C3B5CE77CA29}" dt="2025-04-30T05:17:23.378" v="79" actId="20577"/>
          <ac:spMkLst>
            <pc:docMk/>
            <pc:sldMk cId="1527702344" sldId="261"/>
            <ac:spMk id="3" creationId="{9843F1AB-963A-956E-F19F-50F700F4EDB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1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6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2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9873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95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8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4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7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2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0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3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9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8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6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6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4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12281"/>
            <a:ext cx="9905999" cy="427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0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Frank_pan/how-to-use-ethernet-components-in-fpga-altera-de2-115-26659da06362" TargetMode="External"/><Relationship Id="rId2" Type="http://schemas.openxmlformats.org/officeDocument/2006/relationships/hyperlink" Target="https://www.terasic.com.tw/wiki/images/f/f2/DE2_115_manu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hafu0x/vehicle-speed-estimation?tab=readme-ov-file" TargetMode="External"/><Relationship Id="rId4" Type="http://schemas.openxmlformats.org/officeDocument/2006/relationships/hyperlink" Target="https://github.com/alexforencich/verilog-ether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69F3-63ED-438F-BFA6-CA7DD4C84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Final Project Proposal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5F6F2-BCB0-4964-A200-E3CA659F8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DC Lab Spring 2025</a:t>
            </a:r>
          </a:p>
          <a:p>
            <a:r>
              <a:rPr lang="en-US" altLang="zh-TW"/>
              <a:t>team 09 /</a:t>
            </a:r>
            <a:r>
              <a:rPr lang="zh-TW" altLang="en-US"/>
              <a:t>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丁睿濂、林靖軒、劉代恩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01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AAB9-225F-E5DC-D6B7-3D01B2BC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Potential issues &amp; possible solutions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495FD7-4AB2-F4C7-A26D-7AFA9339E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ea typeface="新細明體"/>
              </a:rPr>
              <a:t>Unknown </a:t>
            </a:r>
            <a:r>
              <a:rPr lang="zh-TW" altLang="en-US">
                <a:ea typeface="新細明體"/>
              </a:rPr>
              <a:t>protocol between Switch and joystick</a:t>
            </a:r>
            <a:endParaRPr lang="zh-TW"/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Use logic analyzer to find the protocol of joystick </a:t>
            </a:r>
            <a:br>
              <a:rPr lang="en-US" altLang="zh-TW">
                <a:ea typeface="新細明體"/>
              </a:rPr>
            </a:br>
            <a:r>
              <a:rPr lang="zh-TW" altLang="en-US">
                <a:ea typeface="新細明體"/>
              </a:rPr>
              <a:t>→ </a:t>
            </a:r>
            <a:r>
              <a:rPr lang="en-US" altLang="zh-TW">
                <a:ea typeface="新細明體"/>
              </a:rPr>
              <a:t>it takes a long time to decode the “private protocol” designed by Nintendo Switch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zh-TW">
                <a:ea typeface="新細明體"/>
              </a:rPr>
              <a:t>Design our own joystick and communication protocol as a current solution</a:t>
            </a:r>
            <a:endParaRPr lang="zh-TW"/>
          </a:p>
          <a:p>
            <a:r>
              <a:rPr lang="zh-TW" altLang="en-US">
                <a:ea typeface="新細明體"/>
              </a:rPr>
              <a:t>SDRAM or Ethernet does not 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latin typeface="Tw Cen MT" panose="020B0602020104020603"/>
                <a:ea typeface="新細明體"/>
              </a:rPr>
              <a:t>Read user manual or look up for other's experience</a:t>
            </a:r>
            <a:endParaRPr lang="zh-TW" altLang="en-US">
              <a:ea typeface="新細明體"/>
            </a:endParaRPr>
          </a:p>
          <a:p>
            <a:endParaRPr lang="zh-TW" altLang="en-US">
              <a:ea typeface="新細明體"/>
            </a:endParaRPr>
          </a:p>
          <a:p>
            <a:endParaRPr lang="zh-TW" altLang="en-US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75195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73E4E-4373-A003-A432-AC39D854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Reference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3F1AB-963A-956E-F19F-50F700F4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4236"/>
            <a:ext cx="9905999" cy="54868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1800">
                <a:ea typeface="新細明體"/>
              </a:rPr>
              <a:t>DE2-115 User Manual </a:t>
            </a:r>
            <a:endParaRPr lang="en-US" altLang="zh-TW" sz="1800">
              <a:ea typeface="新細明體"/>
            </a:endParaRPr>
          </a:p>
          <a:p>
            <a:pPr lvl="1">
              <a:lnSpc>
                <a:spcPct val="100000"/>
              </a:lnSpc>
            </a:pPr>
            <a:r>
              <a:rPr lang="zh-TW" sz="1800" dirty="0">
                <a:ea typeface="新細明體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https://www.terasic.com.tw/wiki/images/f/f2/DE2_115_manual.pdf</a:t>
            </a:r>
          </a:p>
          <a:p>
            <a:pPr>
              <a:lnSpc>
                <a:spcPct val="100000"/>
              </a:lnSpc>
            </a:pPr>
            <a:r>
              <a:rPr lang="zh-TW" altLang="en-US" sz="1800">
                <a:ea typeface="新細明體"/>
              </a:rPr>
              <a:t>Ethernet</a:t>
            </a:r>
            <a:endParaRPr lang="en-US" altLang="zh-TW" sz="1800">
              <a:ea typeface="新細明體"/>
            </a:endParaRPr>
          </a:p>
          <a:p>
            <a:pPr lvl="1">
              <a:lnSpc>
                <a:spcPct val="100000"/>
              </a:lnSpc>
            </a:pPr>
            <a:r>
              <a:rPr lang="zh-TW" altLang="en-US" sz="1800" dirty="0"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https://medium.com/@Frank_pan/how-to-use-ethernet-components-in-fpga-altera-de2-115-26659da06362</a:t>
            </a:r>
            <a:r>
              <a:rPr lang="zh-TW" altLang="en-US" sz="1800" dirty="0">
                <a:ea typeface="新細明體"/>
              </a:rPr>
              <a:t>         </a:t>
            </a:r>
            <a:endParaRPr lang="en-US" altLang="zh-TW" sz="1800">
              <a:ea typeface="新細明體"/>
            </a:endParaRPr>
          </a:p>
          <a:p>
            <a:pPr lvl="1">
              <a:lnSpc>
                <a:spcPct val="100000"/>
              </a:lnSpc>
            </a:pPr>
            <a:r>
              <a:rPr lang="zh-TW" altLang="en-US" sz="1800" dirty="0">
                <a:ea typeface="新細明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https://github.com/alexforencich/verilog-ethernet</a:t>
            </a:r>
            <a:endParaRPr lang="zh-TW" altLang="en-US" sz="1800">
              <a:ea typeface="新細明體"/>
              <a:cs typeface="+mn-lt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zh-TW" altLang="en-US" sz="1800">
                <a:ea typeface="新細明體"/>
              </a:rPr>
              <a:t>SDRAM</a:t>
            </a:r>
            <a:endParaRPr lang="en-US" altLang="zh-TW" sz="1800">
              <a:ea typeface="新細明體"/>
            </a:endParaRPr>
          </a:p>
          <a:p>
            <a:pPr lvl="1">
              <a:lnSpc>
                <a:spcPct val="100000"/>
              </a:lnSpc>
            </a:pPr>
            <a:r>
              <a:rPr lang="zh-TW" altLang="en-US" sz="1800">
                <a:ea typeface="新細明體"/>
              </a:rPr>
              <a:t>邏輯電路設計DE2-115實戰寶典</a:t>
            </a:r>
            <a:endParaRPr lang="zh-TW" sz="1800">
              <a:ea typeface="新細明體"/>
            </a:endParaRPr>
          </a:p>
          <a:p>
            <a:pPr>
              <a:lnSpc>
                <a:spcPct val="100000"/>
              </a:lnSpc>
            </a:pPr>
            <a:r>
              <a:rPr lang="en-US" altLang="zh-TW" sz="1800" dirty="0">
                <a:ea typeface="新細明體"/>
                <a:cs typeface="+mn-lt"/>
              </a:rPr>
              <a:t>Vehicle Speed Estimation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ea typeface="新細明體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shafu0x/vehicle-speed-estimation: Vehicle Speed Estimation from Video using Deep Learning and Optical Flow in PyTorch.</a:t>
            </a:r>
            <a:endParaRPr lang="zh-TW" altLang="en-US" sz="1800" dirty="0">
              <a:ea typeface="新細明體"/>
              <a:cs typeface="+mn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52770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EF711-83E8-44F4-9ABE-175E0431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TRAIN SIMULATOR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0CD862-7226-0361-9DF5-35D6016B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36" y="1388125"/>
            <a:ext cx="6572250" cy="4724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B07A-DFE4-43E2-B613-A631CFC3361F}"/>
              </a:ext>
            </a:extLst>
          </p:cNvPr>
          <p:cNvSpPr/>
          <p:nvPr/>
        </p:nvSpPr>
        <p:spPr>
          <a:xfrm>
            <a:off x="5920086" y="2387890"/>
            <a:ext cx="1562319" cy="187582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帥哥</a:t>
            </a:r>
          </a:p>
        </p:txBody>
      </p:sp>
      <p:pic>
        <p:nvPicPr>
          <p:cNvPr id="1028" name="Picture 4" descr="Densha de Go!! Hashirō Yamanote-sen - Steam Games">
            <a:extLst>
              <a:ext uri="{FF2B5EF4-FFF2-40B4-BE49-F238E27FC236}">
                <a16:creationId xmlns:a16="http://schemas.microsoft.com/office/drawing/2014/main" id="{420CC669-3517-43E2-8BE2-982CD34A1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838" y="2656770"/>
            <a:ext cx="3326048" cy="34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7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9D963-4DAB-DBFD-4B99-22A5AEAD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BASIC</a:t>
            </a:r>
            <a:r>
              <a:rPr lang="zh-TW" altLang="en-US">
                <a:ea typeface="新細明體"/>
              </a:rPr>
              <a:t> functions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2F5F2E-D90B-348D-6FE7-1880D1F14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ea typeface="新細明體"/>
              </a:rPr>
              <a:t>Input: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zh-TW">
                <a:ea typeface="新細明體"/>
              </a:rPr>
              <a:t>Joystick</a:t>
            </a:r>
            <a:r>
              <a:rPr lang="zh-TW" altLang="en-US">
                <a:ea typeface="新細明體"/>
              </a:rPr>
              <a:t> (acceleration, brake, ...) → FPGA</a:t>
            </a:r>
            <a:endParaRPr lang="zh-TW">
              <a:ea typeface="新細明體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Computer (video frames &amp; speed labels) → FPGA</a:t>
            </a:r>
            <a:endParaRPr lang="zh-TW">
              <a:ea typeface="新細明體"/>
            </a:endParaRPr>
          </a:p>
          <a:p>
            <a:r>
              <a:rPr lang="zh-TW" altLang="en-US">
                <a:ea typeface="新細明體"/>
              </a:rPr>
              <a:t>Function: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Receive control from joystick and calculate speed correspondingly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Adjust output rate to display video according to user control</a:t>
            </a:r>
          </a:p>
          <a:p>
            <a:r>
              <a:rPr lang="zh-TW" altLang="en-US">
                <a:ea typeface="新細明體"/>
              </a:rPr>
              <a:t>Output:</a:t>
            </a:r>
            <a:endParaRPr lang="zh-TW"/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FPGA → LCD, 7-seg display (show speed and pressure guage)</a:t>
            </a:r>
            <a:endParaRPr lang="zh-TW">
              <a:ea typeface="新細明體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zh-TW">
                <a:latin typeface="TW Cen MT"/>
                <a:ea typeface="新細明體"/>
              </a:rPr>
              <a:t>FPGA </a:t>
            </a:r>
            <a:r>
              <a:rPr lang="zh-TW">
                <a:latin typeface="TW Cen MT"/>
                <a:ea typeface="新細明體"/>
              </a:rPr>
              <a:t>→ Monitor</a:t>
            </a:r>
            <a:r>
              <a:rPr lang="zh-TW" altLang="en-US">
                <a:latin typeface="TW Cen MT"/>
                <a:ea typeface="新細明體"/>
              </a:rPr>
              <a:t> (show video)</a:t>
            </a:r>
            <a:endParaRPr lang="zh-TW" altLang="en-US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64854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F666-2D10-4848-9FC9-6A2A3933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</a:rPr>
              <a:t>Hardware</a:t>
            </a:r>
            <a:endParaRPr lang="zh-TW" altLang="en-US"/>
          </a:p>
        </p:txBody>
      </p:sp>
      <p:pic>
        <p:nvPicPr>
          <p:cNvPr id="1026" name="Picture 2" descr="Terasic - All FPGA Boards - Cyclone II - Altera DE2 Board">
            <a:extLst>
              <a:ext uri="{FF2B5EF4-FFF2-40B4-BE49-F238E27FC236}">
                <a16:creationId xmlns:a16="http://schemas.microsoft.com/office/drawing/2014/main" id="{90F0E238-A8ED-46CC-AB66-089FE1A4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92" t="8447" r="18103" b="8295"/>
          <a:stretch/>
        </p:blipFill>
        <p:spPr bwMode="auto">
          <a:xfrm>
            <a:off x="6004440" y="1483313"/>
            <a:ext cx="5328391" cy="424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itor 液晶顯示器242V8AB/97 | Philips">
            <a:extLst>
              <a:ext uri="{FF2B5EF4-FFF2-40B4-BE49-F238E27FC236}">
                <a16:creationId xmlns:a16="http://schemas.microsoft.com/office/drawing/2014/main" id="{014AAA56-C675-4507-9D53-BAC1F7547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48" y="3729361"/>
            <a:ext cx="2105046" cy="212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任天堂 Switch 電車 GO!! 專用單手把控制器 | 電車でGO！！専用 ワンハンドルコントローラー for Nintendo ...">
            <a:extLst>
              <a:ext uri="{FF2B5EF4-FFF2-40B4-BE49-F238E27FC236}">
                <a16:creationId xmlns:a16="http://schemas.microsoft.com/office/drawing/2014/main" id="{346D027C-DC9C-4929-807F-E8CB909AD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27176" r="-2512" b="2099"/>
          <a:stretch/>
        </p:blipFill>
        <p:spPr bwMode="auto">
          <a:xfrm>
            <a:off x="1091043" y="1712084"/>
            <a:ext cx="2104203" cy="150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33E368D-F35D-8EBF-2E82-A2682BA2863F}"/>
              </a:ext>
            </a:extLst>
          </p:cNvPr>
          <p:cNvSpPr txBox="1"/>
          <p:nvPr/>
        </p:nvSpPr>
        <p:spPr>
          <a:xfrm>
            <a:off x="729341" y="321538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ea typeface="新細明體"/>
              </a:rPr>
              <a:t>joystick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D854C5-B6B0-6D9D-BB34-F5AEF70EF146}"/>
              </a:ext>
            </a:extLst>
          </p:cNvPr>
          <p:cNvSpPr txBox="1"/>
          <p:nvPr/>
        </p:nvSpPr>
        <p:spPr>
          <a:xfrm>
            <a:off x="755317" y="577472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ea typeface="新細明體"/>
              </a:rPr>
              <a:t>Monitor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33217E-68E7-432E-E7AD-D9671951B53A}"/>
              </a:ext>
            </a:extLst>
          </p:cNvPr>
          <p:cNvSpPr txBox="1"/>
          <p:nvPr/>
        </p:nvSpPr>
        <p:spPr>
          <a:xfrm>
            <a:off x="7300090" y="55620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ea typeface="新細明體"/>
              </a:rPr>
              <a:t>DE2-115</a:t>
            </a:r>
            <a:endParaRPr lang="zh-TW" altLang="en-US"/>
          </a:p>
        </p:txBody>
      </p:sp>
      <p:pic>
        <p:nvPicPr>
          <p:cNvPr id="8" name="圖片 7" descr="PCSPECIALIST - Vortex 500 Gaming PC, Configure Your Own PC, Configure ...">
            <a:extLst>
              <a:ext uri="{FF2B5EF4-FFF2-40B4-BE49-F238E27FC236}">
                <a16:creationId xmlns:a16="http://schemas.microsoft.com/office/drawing/2014/main" id="{E110F615-D4F7-5879-0D77-063168DA2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417" y="2187505"/>
            <a:ext cx="1468034" cy="21366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B1B5A8E-A848-6351-DF20-67A3AB930A41}"/>
              </a:ext>
            </a:extLst>
          </p:cNvPr>
          <p:cNvSpPr txBox="1"/>
          <p:nvPr/>
        </p:nvSpPr>
        <p:spPr>
          <a:xfrm>
            <a:off x="3508907" y="43199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ea typeface="新細明體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287125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7F31F-B041-6CC4-DC1E-0CD94A83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CONNECTIONS</a:t>
            </a:r>
          </a:p>
        </p:txBody>
      </p:sp>
      <p:pic>
        <p:nvPicPr>
          <p:cNvPr id="4" name="內容版面配置區 3" descr="一張含有 文字, 電子產品, 電路, 電子工程 的圖片&#10;&#10;AI 產生的內容可能不正確。">
            <a:extLst>
              <a:ext uri="{FF2B5EF4-FFF2-40B4-BE49-F238E27FC236}">
                <a16:creationId xmlns:a16="http://schemas.microsoft.com/office/drawing/2014/main" id="{0C788062-54DF-0DC7-7EB9-32AFD2369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341" y="1382713"/>
            <a:ext cx="7134254" cy="5038436"/>
          </a:xfrm>
        </p:spPr>
      </p:pic>
      <p:pic>
        <p:nvPicPr>
          <p:cNvPr id="5" name="Picture 2" descr="任天堂 Switch 電車 GO!! 專用單手把控制器 | 電車でGO！！専用 ワンハンドルコントローラー for Nintendo ...">
            <a:extLst>
              <a:ext uri="{FF2B5EF4-FFF2-40B4-BE49-F238E27FC236}">
                <a16:creationId xmlns:a16="http://schemas.microsoft.com/office/drawing/2014/main" id="{60E1FB50-4EFA-A41D-306F-34EBD9411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8" r="676" b="2649"/>
          <a:stretch/>
        </p:blipFill>
        <p:spPr bwMode="auto">
          <a:xfrm>
            <a:off x="1142456" y="1423030"/>
            <a:ext cx="1334528" cy="98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PCSPECIALIST - Vortex 500 Gaming PC, Configure Your Own PC, Configure ...">
            <a:extLst>
              <a:ext uri="{FF2B5EF4-FFF2-40B4-BE49-F238E27FC236}">
                <a16:creationId xmlns:a16="http://schemas.microsoft.com/office/drawing/2014/main" id="{B6A5ED64-762B-434E-FFC0-706B60C4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48" r="800" b="2540"/>
          <a:stretch/>
        </p:blipFill>
        <p:spPr>
          <a:xfrm>
            <a:off x="8824336" y="213232"/>
            <a:ext cx="1080355" cy="1626640"/>
          </a:xfrm>
          <a:prstGeom prst="rect">
            <a:avLst/>
          </a:prstGeom>
        </p:spPr>
      </p:pic>
      <p:sp>
        <p:nvSpPr>
          <p:cNvPr id="11" name="弧形 10">
            <a:extLst>
              <a:ext uri="{FF2B5EF4-FFF2-40B4-BE49-F238E27FC236}">
                <a16:creationId xmlns:a16="http://schemas.microsoft.com/office/drawing/2014/main" id="{F9425F1C-F3CF-2856-2D12-4008D7BE1781}"/>
              </a:ext>
            </a:extLst>
          </p:cNvPr>
          <p:cNvSpPr/>
          <p:nvPr/>
        </p:nvSpPr>
        <p:spPr>
          <a:xfrm flipH="1">
            <a:off x="6986091" y="1164895"/>
            <a:ext cx="3698278" cy="1331861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01B5511B-DECE-D623-A65E-F95B1643D007}"/>
              </a:ext>
            </a:extLst>
          </p:cNvPr>
          <p:cNvSpPr/>
          <p:nvPr/>
        </p:nvSpPr>
        <p:spPr>
          <a:xfrm>
            <a:off x="607922" y="1716342"/>
            <a:ext cx="3741248" cy="399414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4" descr="Monitor 液晶顯示器242V8AB/97 | Philips">
            <a:extLst>
              <a:ext uri="{FF2B5EF4-FFF2-40B4-BE49-F238E27FC236}">
                <a16:creationId xmlns:a16="http://schemas.microsoft.com/office/drawing/2014/main" id="{A6E68556-5D87-703D-1847-FCAB92A7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488" y="68844"/>
            <a:ext cx="1383151" cy="13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D311030-B1E2-EA5C-73F1-04C660C9A8EA}"/>
              </a:ext>
            </a:extLst>
          </p:cNvPr>
          <p:cNvCxnSpPr/>
          <p:nvPr/>
        </p:nvCxnSpPr>
        <p:spPr>
          <a:xfrm flipH="1">
            <a:off x="6245984" y="1299533"/>
            <a:ext cx="6753" cy="617743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0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BBBBA-55DC-517A-FBD9-1E978041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Connections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B983F-9151-0513-A955-02433746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12280"/>
            <a:ext cx="10540415" cy="51183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USB (joystick → FPGA): control playback speed by </a:t>
            </a:r>
            <a:r>
              <a:rPr lang="en-US" altLang="zh-TW" dirty="0">
                <a:ea typeface="新細明體"/>
              </a:rPr>
              <a:t>acceleration</a:t>
            </a:r>
            <a:r>
              <a:rPr lang="zh-TW" altLang="en-US">
                <a:ea typeface="新細明體"/>
              </a:rPr>
              <a:t> and brake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D</a:t>
            </a:r>
            <a:r>
              <a:rPr lang="en-US" altLang="zh-TW" dirty="0" err="1">
                <a:ea typeface="新細明體"/>
              </a:rPr>
              <a:t>esign</a:t>
            </a:r>
            <a:r>
              <a:rPr lang="en-US" altLang="zh-TW" dirty="0">
                <a:ea typeface="新細明體"/>
              </a:rPr>
              <a:t> the joystick on our own</a:t>
            </a:r>
            <a:endParaRPr lang="zh-TW" altLang="en-US" dirty="0">
              <a:ea typeface="新細明體"/>
            </a:endParaRPr>
          </a:p>
          <a:p>
            <a:r>
              <a:rPr lang="zh-TW" altLang="en-US">
                <a:ea typeface="新細明體"/>
              </a:rPr>
              <a:t>Ethernet (PC → FPGA): </a:t>
            </a:r>
            <a:r>
              <a:rPr lang="en-US" altLang="en-US" dirty="0">
                <a:latin typeface="Tw Cen MT"/>
                <a:ea typeface="新細明體"/>
              </a:rPr>
              <a:t>send</a:t>
            </a:r>
            <a:r>
              <a:rPr lang="zh-TW" altLang="en-US">
                <a:latin typeface="Tw Cen MT"/>
                <a:ea typeface="新細明體"/>
              </a:rPr>
              <a:t> </a:t>
            </a:r>
            <a:r>
              <a:rPr lang="zh-TW">
                <a:latin typeface="TW Cen MT"/>
                <a:ea typeface="新細明體"/>
              </a:rPr>
              <a:t>video data a</a:t>
            </a:r>
            <a:r>
              <a:rPr lang="en-US" altLang="zh-TW" dirty="0" err="1">
                <a:latin typeface="TW Cen MT"/>
                <a:ea typeface="新細明體"/>
              </a:rPr>
              <a:t>nd</a:t>
            </a:r>
            <a:r>
              <a:rPr lang="zh-TW" altLang="en-US">
                <a:latin typeface="TW Cen MT"/>
                <a:ea typeface="新細明體"/>
              </a:rPr>
              <a:t> speed labels</a:t>
            </a:r>
            <a:endParaRPr lang="en-US" altLang="zh-TW">
              <a:latin typeface="TW Cen MT"/>
              <a:ea typeface="新細明體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Cat 5e cable is required</a:t>
            </a:r>
            <a:r>
              <a:rPr lang="en-US" altLang="zh-TW" dirty="0">
                <a:ea typeface="新細明體"/>
              </a:rPr>
              <a:t>, which s</a:t>
            </a:r>
            <a:r>
              <a:rPr lang="zh-TW" altLang="en-US">
                <a:ea typeface="新細明體"/>
              </a:rPr>
              <a:t>upport</a:t>
            </a:r>
            <a:r>
              <a:rPr lang="en-US" altLang="zh-TW" dirty="0">
                <a:ea typeface="新細明體"/>
              </a:rPr>
              <a:t>s</a:t>
            </a:r>
            <a:r>
              <a:rPr lang="zh-TW" altLang="en-US">
                <a:ea typeface="新細明體"/>
              </a:rPr>
              <a:t> transmission rate </a:t>
            </a:r>
            <a:r>
              <a:rPr lang="en-US" altLang="zh-TW" dirty="0">
                <a:ea typeface="新細明體"/>
              </a:rPr>
              <a:t>up to</a:t>
            </a:r>
            <a:r>
              <a:rPr lang="zh-TW" altLang="en-US" dirty="0">
                <a:ea typeface="新細明體"/>
              </a:rPr>
              <a:t> 1</a:t>
            </a:r>
            <a:r>
              <a:rPr lang="en-US" altLang="zh-TW" dirty="0">
                <a:ea typeface="新細明體"/>
              </a:rPr>
              <a:t>,</a:t>
            </a:r>
            <a:r>
              <a:rPr lang="zh-TW" altLang="en-US">
                <a:ea typeface="新細明體"/>
              </a:rPr>
              <a:t>000 Mbps</a:t>
            </a:r>
            <a:endParaRPr lang="en-US" altLang="zh-TW">
              <a:ea typeface="新細明體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zh-TW" dirty="0">
                <a:ea typeface="新細明體"/>
              </a:rPr>
              <a:t>The single Ethernet port on our PC is already occupied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zh-TW" altLang="en-US">
                <a:ea typeface="新細明體"/>
              </a:rPr>
              <a:t>→ </a:t>
            </a:r>
            <a:r>
              <a:rPr lang="en-US" altLang="zh-TW" dirty="0">
                <a:ea typeface="新細明體"/>
              </a:rPr>
              <a:t>USB to </a:t>
            </a:r>
            <a:r>
              <a:rPr lang="zh-TW" altLang="en-US">
                <a:ea typeface="新細明體"/>
              </a:rPr>
              <a:t>Ethernet adapter is required</a:t>
            </a:r>
            <a:r>
              <a:rPr lang="en-US" altLang="zh-TW" dirty="0">
                <a:ea typeface="新細明體"/>
              </a:rPr>
              <a:t>, which also supports 1,000 Mbps</a:t>
            </a:r>
            <a:r>
              <a:rPr lang="zh-TW" altLang="en-US" dirty="0">
                <a:ea typeface="新細明體"/>
              </a:rPr>
              <a:t> </a:t>
            </a:r>
            <a:r>
              <a:rPr lang="en-US" altLang="zh-TW" dirty="0">
                <a:ea typeface="新細明體"/>
              </a:rPr>
              <a:t>transmission rate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zh-TW" dirty="0">
                <a:ea typeface="新細明體"/>
              </a:rPr>
              <a:t>Run Python program in PC to send and receive UDP packets to/from the FPGA</a:t>
            </a:r>
            <a:endParaRPr lang="zh-TW" altLang="en-US" dirty="0">
              <a:ea typeface="新細明體" panose="02020500000000000000" pitchFamily="18" charset="-12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TW" altLang="en-US">
                <a:ea typeface="新細明體"/>
              </a:rPr>
              <a:t>Capable for real-time applications</a:t>
            </a:r>
            <a:endParaRPr lang="zh-TW">
              <a:ea typeface="新細明體"/>
            </a:endParaRPr>
          </a:p>
          <a:p>
            <a:r>
              <a:rPr lang="zh-TW" altLang="en-US">
                <a:ea typeface="新細明體"/>
              </a:rPr>
              <a:t>VGA (FPGA → Monitor): </a:t>
            </a:r>
            <a:r>
              <a:rPr lang="zh-TW">
                <a:latin typeface="TW Cen MT"/>
                <a:ea typeface="新細明體"/>
              </a:rPr>
              <a:t>output </a:t>
            </a:r>
            <a:r>
              <a:rPr lang="en-US" altLang="zh-TW" dirty="0">
                <a:latin typeface="TW Cen MT"/>
                <a:ea typeface="新細明體"/>
              </a:rPr>
              <a:t>corresponding video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zh-TW" dirty="0">
                <a:latin typeface="TW Cen MT"/>
                <a:ea typeface="新細明體"/>
              </a:rPr>
              <a:t>SXGA standard (1280*1024)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zh-TW" dirty="0">
                <a:latin typeface="TW Cen MT"/>
                <a:ea typeface="新細明體"/>
              </a:rPr>
              <a:t>Bandwidth 100MHz</a:t>
            </a:r>
          </a:p>
        </p:txBody>
      </p:sp>
    </p:spTree>
    <p:extLst>
      <p:ext uri="{BB962C8B-B14F-4D97-AF65-F5344CB8AC3E}">
        <p14:creationId xmlns:p14="http://schemas.microsoft.com/office/powerpoint/2010/main" val="313150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71F3517-1839-6EC9-0CD1-61FF1BA34354}"/>
              </a:ext>
            </a:extLst>
          </p:cNvPr>
          <p:cNvSpPr/>
          <p:nvPr/>
        </p:nvSpPr>
        <p:spPr>
          <a:xfrm>
            <a:off x="2324705" y="1713979"/>
            <a:ext cx="7572531" cy="39837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FB82907-A3C3-615E-E845-2CB81F2D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Block diagram</a:t>
            </a: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45DD14-5F6D-5ABC-F92F-95BB4128087E}"/>
              </a:ext>
            </a:extLst>
          </p:cNvPr>
          <p:cNvSpPr/>
          <p:nvPr/>
        </p:nvSpPr>
        <p:spPr>
          <a:xfrm>
            <a:off x="5071514" y="3636295"/>
            <a:ext cx="2273794" cy="1723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Top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3F0E3F-C9B5-84F8-B4E9-D71F7305CCF0}"/>
              </a:ext>
            </a:extLst>
          </p:cNvPr>
          <p:cNvSpPr/>
          <p:nvPr/>
        </p:nvSpPr>
        <p:spPr>
          <a:xfrm>
            <a:off x="5071513" y="2800848"/>
            <a:ext cx="2273794" cy="614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SDRAM Control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5CC663-400F-7634-1489-9DC83BEE8876}"/>
              </a:ext>
            </a:extLst>
          </p:cNvPr>
          <p:cNvSpPr/>
          <p:nvPr/>
        </p:nvSpPr>
        <p:spPr>
          <a:xfrm>
            <a:off x="2601898" y="4563546"/>
            <a:ext cx="1989191" cy="614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Ethernet Connection</a:t>
            </a:r>
            <a:endParaRPr 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573D41-D696-EEA3-E025-67EDC912956F}"/>
              </a:ext>
            </a:extLst>
          </p:cNvPr>
          <p:cNvSpPr/>
          <p:nvPr/>
        </p:nvSpPr>
        <p:spPr>
          <a:xfrm>
            <a:off x="2601897" y="3645473"/>
            <a:ext cx="1989191" cy="614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UDP parser</a:t>
            </a:r>
            <a:endParaRPr lang="zh-TW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F7DF99-D7C5-7C1F-6A7C-39AFCB3D3F10}"/>
              </a:ext>
            </a:extLst>
          </p:cNvPr>
          <p:cNvSpPr/>
          <p:nvPr/>
        </p:nvSpPr>
        <p:spPr>
          <a:xfrm>
            <a:off x="784115" y="4563545"/>
            <a:ext cx="988492" cy="6054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PC</a:t>
            </a:r>
            <a:endParaRPr lang="zh-TW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6C1438-C383-3E72-AD98-C6B8A32E0C03}"/>
              </a:ext>
            </a:extLst>
          </p:cNvPr>
          <p:cNvSpPr/>
          <p:nvPr/>
        </p:nvSpPr>
        <p:spPr>
          <a:xfrm>
            <a:off x="8018524" y="3250701"/>
            <a:ext cx="1649505" cy="614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VGA Control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50CA13-1090-5195-21A5-529722908E5C}"/>
              </a:ext>
            </a:extLst>
          </p:cNvPr>
          <p:cNvSpPr/>
          <p:nvPr/>
        </p:nvSpPr>
        <p:spPr>
          <a:xfrm>
            <a:off x="10332065" y="3250700"/>
            <a:ext cx="988494" cy="6145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Monitor</a:t>
            </a:r>
            <a:endParaRPr lang="zh-TW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84C8F9-26DD-1BF7-F49D-7409732E3188}"/>
              </a:ext>
            </a:extLst>
          </p:cNvPr>
          <p:cNvSpPr/>
          <p:nvPr/>
        </p:nvSpPr>
        <p:spPr>
          <a:xfrm>
            <a:off x="2601897" y="2185737"/>
            <a:ext cx="1989191" cy="614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Joystick Control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A836C9-50C1-F08B-C462-F26861C06F1C}"/>
              </a:ext>
            </a:extLst>
          </p:cNvPr>
          <p:cNvSpPr/>
          <p:nvPr/>
        </p:nvSpPr>
        <p:spPr>
          <a:xfrm>
            <a:off x="784114" y="2185736"/>
            <a:ext cx="988492" cy="6145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Joystick </a:t>
            </a:r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id="{6DFDF41D-7E9C-50A2-8073-B2571CFB89C6}"/>
              </a:ext>
            </a:extLst>
          </p:cNvPr>
          <p:cNvSpPr/>
          <p:nvPr/>
        </p:nvSpPr>
        <p:spPr>
          <a:xfrm>
            <a:off x="5071510" y="1882772"/>
            <a:ext cx="2273795" cy="6145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SDRAM</a:t>
            </a:r>
            <a:endParaRPr lang="zh-TW"/>
          </a:p>
        </p:txBody>
      </p:sp>
      <p:sp>
        <p:nvSpPr>
          <p:cNvPr id="17" name="矩形 10">
            <a:extLst>
              <a:ext uri="{FF2B5EF4-FFF2-40B4-BE49-F238E27FC236}">
                <a16:creationId xmlns:a16="http://schemas.microsoft.com/office/drawing/2014/main" id="{BED69AE1-343E-C04B-AC7E-380785B5CDCD}"/>
              </a:ext>
            </a:extLst>
          </p:cNvPr>
          <p:cNvSpPr/>
          <p:nvPr/>
        </p:nvSpPr>
        <p:spPr>
          <a:xfrm>
            <a:off x="8018522" y="4037400"/>
            <a:ext cx="1649506" cy="6054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7-Seg display</a:t>
            </a:r>
            <a:endParaRPr lang="zh-TW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E1496C-F682-3211-10EB-BB02E8B79D78}"/>
              </a:ext>
            </a:extLst>
          </p:cNvPr>
          <p:cNvCxnSpPr/>
          <p:nvPr/>
        </p:nvCxnSpPr>
        <p:spPr>
          <a:xfrm>
            <a:off x="1766835" y="2486967"/>
            <a:ext cx="837362" cy="10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C0F4682-BB42-B8B9-A8AD-238AC5383C8F}"/>
              </a:ext>
            </a:extLst>
          </p:cNvPr>
          <p:cNvCxnSpPr/>
          <p:nvPr/>
        </p:nvCxnSpPr>
        <p:spPr>
          <a:xfrm>
            <a:off x="3548919" y="2999440"/>
            <a:ext cx="1526350" cy="44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4E8C1A2-3EB5-155D-48FA-5E8A70F0C0EF}"/>
              </a:ext>
            </a:extLst>
          </p:cNvPr>
          <p:cNvCxnSpPr>
            <a:cxnSpLocks/>
          </p:cNvCxnSpPr>
          <p:nvPr/>
        </p:nvCxnSpPr>
        <p:spPr>
          <a:xfrm>
            <a:off x="1776015" y="4864774"/>
            <a:ext cx="837362" cy="10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FF59920-B17C-B4EC-9467-345CB3BF1725}"/>
              </a:ext>
            </a:extLst>
          </p:cNvPr>
          <p:cNvCxnSpPr/>
          <p:nvPr/>
        </p:nvCxnSpPr>
        <p:spPr>
          <a:xfrm flipV="1">
            <a:off x="3546887" y="4261468"/>
            <a:ext cx="1110" cy="291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413F58D-5F42-4F55-C51D-BF3580BC5885}"/>
              </a:ext>
            </a:extLst>
          </p:cNvPr>
          <p:cNvCxnSpPr>
            <a:cxnSpLocks/>
          </p:cNvCxnSpPr>
          <p:nvPr/>
        </p:nvCxnSpPr>
        <p:spPr>
          <a:xfrm flipV="1">
            <a:off x="5704356" y="2507949"/>
            <a:ext cx="1110" cy="291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DD9F7A3-D221-8916-80AB-1496401E8EB1}"/>
              </a:ext>
            </a:extLst>
          </p:cNvPr>
          <p:cNvCxnSpPr/>
          <p:nvPr/>
        </p:nvCxnSpPr>
        <p:spPr>
          <a:xfrm>
            <a:off x="3543152" y="2987375"/>
            <a:ext cx="3351" cy="64970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6BED0EC-D044-574C-C874-3FE875C6BEDA}"/>
              </a:ext>
            </a:extLst>
          </p:cNvPr>
          <p:cNvCxnSpPr>
            <a:cxnSpLocks/>
          </p:cNvCxnSpPr>
          <p:nvPr/>
        </p:nvCxnSpPr>
        <p:spPr>
          <a:xfrm>
            <a:off x="6585704" y="2496550"/>
            <a:ext cx="1110" cy="3051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815246B-E0D0-9ADF-28D1-30A341D39254}"/>
              </a:ext>
            </a:extLst>
          </p:cNvPr>
          <p:cNvCxnSpPr>
            <a:cxnSpLocks/>
          </p:cNvCxnSpPr>
          <p:nvPr/>
        </p:nvCxnSpPr>
        <p:spPr>
          <a:xfrm>
            <a:off x="6585703" y="3423802"/>
            <a:ext cx="1110" cy="213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397B814-56F0-EC4A-DA99-90721362B02B}"/>
              </a:ext>
            </a:extLst>
          </p:cNvPr>
          <p:cNvCxnSpPr/>
          <p:nvPr/>
        </p:nvCxnSpPr>
        <p:spPr>
          <a:xfrm>
            <a:off x="7341742" y="4354082"/>
            <a:ext cx="684943" cy="10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C311C137-53F0-E2EB-27DC-DE2463BA7179}"/>
              </a:ext>
            </a:extLst>
          </p:cNvPr>
          <p:cNvCxnSpPr/>
          <p:nvPr/>
        </p:nvCxnSpPr>
        <p:spPr>
          <a:xfrm flipV="1">
            <a:off x="7346023" y="3577925"/>
            <a:ext cx="675591" cy="4275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0ADDD8D-FF67-85F6-9911-212DD5482468}"/>
              </a:ext>
            </a:extLst>
          </p:cNvPr>
          <p:cNvCxnSpPr/>
          <p:nvPr/>
        </p:nvCxnSpPr>
        <p:spPr>
          <a:xfrm flipV="1">
            <a:off x="9671169" y="3582535"/>
            <a:ext cx="657340" cy="3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A554AAB2-95A9-010E-D9F1-AC38A117FA22}"/>
              </a:ext>
            </a:extLst>
          </p:cNvPr>
          <p:cNvCxnSpPr/>
          <p:nvPr/>
        </p:nvCxnSpPr>
        <p:spPr>
          <a:xfrm>
            <a:off x="4589123" y="2492101"/>
            <a:ext cx="482906" cy="19059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10">
            <a:extLst>
              <a:ext uri="{FF2B5EF4-FFF2-40B4-BE49-F238E27FC236}">
                <a16:creationId xmlns:a16="http://schemas.microsoft.com/office/drawing/2014/main" id="{1DC1140A-058C-23B8-2FE2-D544E1266017}"/>
              </a:ext>
            </a:extLst>
          </p:cNvPr>
          <p:cNvSpPr/>
          <p:nvPr/>
        </p:nvSpPr>
        <p:spPr>
          <a:xfrm>
            <a:off x="8027593" y="4754043"/>
            <a:ext cx="1649506" cy="6054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000000"/>
                </a:solidFill>
                <a:ea typeface="新細明體"/>
              </a:rPr>
              <a:t>LCD</a:t>
            </a:r>
            <a:endParaRPr lang="zh-TW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3671A53-0B3D-33B2-B2B7-0950506E5BD9}"/>
              </a:ext>
            </a:extLst>
          </p:cNvPr>
          <p:cNvCxnSpPr>
            <a:cxnSpLocks/>
          </p:cNvCxnSpPr>
          <p:nvPr/>
        </p:nvCxnSpPr>
        <p:spPr>
          <a:xfrm>
            <a:off x="7350813" y="5070725"/>
            <a:ext cx="684943" cy="10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17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404336-FFF3-FF30-87DF-598C80CC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If allowed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56AFCB-EFB6-1586-ADBE-DF0BB581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12281"/>
            <a:ext cx="9905999" cy="52487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>
                <a:latin typeface="TW Cen MT"/>
                <a:ea typeface="新細明體"/>
              </a:rPr>
              <a:t>Train a </a:t>
            </a:r>
            <a:r>
              <a:rPr lang="zh-TW">
                <a:latin typeface="TW Cen MT"/>
                <a:ea typeface="新細明體"/>
              </a:rPr>
              <a:t>ML model to </a:t>
            </a:r>
            <a:r>
              <a:rPr lang="en-US" altLang="zh-TW">
                <a:latin typeface="TW Cen MT"/>
                <a:ea typeface="新細明體"/>
              </a:rPr>
              <a:t>predict</a:t>
            </a:r>
            <a:r>
              <a:rPr lang="zh-TW">
                <a:latin typeface="TW Cen MT"/>
                <a:ea typeface="新細明體"/>
              </a:rPr>
              <a:t> speed</a:t>
            </a:r>
            <a:r>
              <a:rPr lang="zh-TW" altLang="en-US">
                <a:latin typeface="TW Cen MT"/>
                <a:ea typeface="新細明體"/>
              </a:rPr>
              <a:t> </a:t>
            </a:r>
            <a:r>
              <a:rPr lang="en-US" altLang="zh-TW">
                <a:latin typeface="TW Cen MT"/>
                <a:ea typeface="新細明體"/>
              </a:rPr>
              <a:t>label </a:t>
            </a:r>
            <a:r>
              <a:rPr lang="zh-TW" altLang="en-US">
                <a:latin typeface="TW Cen MT"/>
                <a:ea typeface="新細明體"/>
              </a:rPr>
              <a:t>of the video </a:t>
            </a:r>
            <a:r>
              <a:rPr lang="en-US" altLang="zh-TW">
                <a:latin typeface="TW Cen MT"/>
                <a:ea typeface="新細明體"/>
              </a:rPr>
              <a:t>(Ref: GitHub)</a:t>
            </a:r>
            <a:br>
              <a:rPr lang="en-US" altLang="zh-TW">
                <a:latin typeface="TW Cen MT"/>
                <a:ea typeface="新細明體"/>
              </a:rPr>
            </a:br>
            <a:br>
              <a:rPr lang="en-US" altLang="zh-TW">
                <a:latin typeface="TW Cen MT"/>
                <a:ea typeface="新細明體"/>
              </a:rPr>
            </a:br>
            <a:br>
              <a:rPr lang="en-US" altLang="zh-TW">
                <a:latin typeface="TW Cen MT"/>
                <a:ea typeface="新細明體"/>
              </a:rPr>
            </a:br>
            <a:br>
              <a:rPr lang="en-US" altLang="zh-TW">
                <a:latin typeface="TW Cen MT"/>
                <a:ea typeface="新細明體"/>
              </a:rPr>
            </a:br>
            <a:br>
              <a:rPr lang="en-US" altLang="zh-TW">
                <a:latin typeface="TW Cen MT"/>
                <a:ea typeface="新細明體"/>
              </a:rPr>
            </a:br>
            <a:br>
              <a:rPr lang="en-US" altLang="zh-TW">
                <a:latin typeface="TW Cen MT"/>
                <a:ea typeface="新細明體"/>
              </a:rPr>
            </a:br>
            <a:endParaRPr lang="en-US" altLang="zh-TW">
              <a:latin typeface="TW Cen MT"/>
              <a:ea typeface="新細明體"/>
            </a:endParaRPr>
          </a:p>
          <a:p>
            <a:pPr>
              <a:lnSpc>
                <a:spcPct val="110000"/>
              </a:lnSpc>
            </a:pPr>
            <a:r>
              <a:rPr lang="en-US" altLang="zh-TW">
                <a:latin typeface="TW Cen MT"/>
                <a:ea typeface="新細明體"/>
              </a:rPr>
              <a:t>Run the ML inference on FPGA board</a:t>
            </a:r>
          </a:p>
          <a:p>
            <a:pPr>
              <a:lnSpc>
                <a:spcPct val="110000"/>
              </a:lnSpc>
            </a:pPr>
            <a:r>
              <a:rPr lang="en-US" altLang="zh-TW">
                <a:latin typeface="TW Cen MT"/>
                <a:ea typeface="新細明體"/>
              </a:rPr>
              <a:t>Record </a:t>
            </a:r>
            <a:r>
              <a:rPr lang="zh-TW">
                <a:latin typeface="TW Cen MT"/>
                <a:ea typeface="新細明體"/>
              </a:rPr>
              <a:t>arriv</a:t>
            </a:r>
            <a:r>
              <a:rPr lang="en-US" altLang="zh-TW">
                <a:latin typeface="TW Cen MT"/>
                <a:ea typeface="新細明體"/>
              </a:rPr>
              <a:t>al</a:t>
            </a:r>
            <a:r>
              <a:rPr lang="zh-TW">
                <a:latin typeface="TW Cen MT"/>
                <a:ea typeface="新細明體"/>
              </a:rPr>
              <a:t> time</a:t>
            </a:r>
            <a:r>
              <a:rPr lang="en-US" altLang="zh-TW">
                <a:latin typeface="TW Cen MT"/>
                <a:ea typeface="新細明體"/>
              </a:rPr>
              <a:t> a</a:t>
            </a:r>
            <a:r>
              <a:rPr lang="zh-TW">
                <a:latin typeface="TW Cen MT"/>
                <a:ea typeface="新細明體"/>
              </a:rPr>
              <a:t>nd </a:t>
            </a:r>
            <a:r>
              <a:rPr lang="en-US" altLang="zh-TW">
                <a:latin typeface="TW Cen MT"/>
                <a:ea typeface="新細明體"/>
              </a:rPr>
              <a:t>other performances to </a:t>
            </a:r>
            <a:r>
              <a:rPr lang="zh-TW">
                <a:latin typeface="TW Cen MT"/>
                <a:ea typeface="新細明體"/>
              </a:rPr>
              <a:t>get scored</a:t>
            </a:r>
            <a:endParaRPr lang="en-US" altLang="zh-TW">
              <a:latin typeface="TW Cen MT"/>
              <a:ea typeface="新細明體"/>
            </a:endParaRPr>
          </a:p>
          <a:p>
            <a:pPr>
              <a:lnSpc>
                <a:spcPct val="110000"/>
              </a:lnSpc>
            </a:pPr>
            <a:r>
              <a:rPr lang="zh-TW">
                <a:latin typeface="TW Cen MT"/>
                <a:ea typeface="新細明體"/>
              </a:rPr>
              <a:t>Random weather effects, special events</a:t>
            </a:r>
            <a:endParaRPr lang="en-US" altLang="zh-TW">
              <a:latin typeface="TW Cen MT"/>
              <a:ea typeface="新細明體"/>
            </a:endParaRPr>
          </a:p>
          <a:p>
            <a:pPr>
              <a:lnSpc>
                <a:spcPct val="110000"/>
              </a:lnSpc>
            </a:pPr>
            <a:r>
              <a:rPr lang="en-US" altLang="zh-TW">
                <a:latin typeface="TW Cen MT"/>
                <a:ea typeface="新細明體"/>
              </a:rPr>
              <a:t>Add sound for the motor sound, brake sound, and whistling sound</a:t>
            </a:r>
            <a:endParaRPr lang="zh-TW" altLang="en-US">
              <a:latin typeface="TW Cen MT"/>
              <a:ea typeface="新細明體" panose="02020500000000000000" pitchFamily="18" charset="-120"/>
            </a:endParaRPr>
          </a:p>
        </p:txBody>
      </p:sp>
      <p:pic>
        <p:nvPicPr>
          <p:cNvPr id="1026" name="Picture 2" descr="video">
            <a:extLst>
              <a:ext uri="{FF2B5EF4-FFF2-40B4-BE49-F238E27FC236}">
                <a16:creationId xmlns:a16="http://schemas.microsoft.com/office/drawing/2014/main" id="{ADBC7F93-325A-47A9-88FC-8070239D8A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57" y="2026375"/>
            <a:ext cx="6499762" cy="243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1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50D5C-E255-2B78-784E-DCD77D1A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WHY USE FPGA?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CCCA8B-27E6-3C63-17B3-185583E74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Flexibility</a:t>
            </a:r>
            <a:endParaRPr lang="en-US" altLang="zh-TW">
              <a:ea typeface="新細明體"/>
            </a:endParaRPr>
          </a:p>
          <a:p>
            <a:pPr lvl="1"/>
            <a:r>
              <a:rPr lang="zh-TW" altLang="en-US">
                <a:ea typeface="新細明體"/>
              </a:rPr>
              <a:t>Download any video and start playing </a:t>
            </a:r>
            <a:r>
              <a:rPr lang="en-US" altLang="zh-TW">
                <a:ea typeface="新細明體"/>
              </a:rPr>
              <a:t>after few processing</a:t>
            </a:r>
          </a:p>
          <a:p>
            <a:pPr lvl="1"/>
            <a:r>
              <a:rPr lang="en-US" altLang="zh-TW">
                <a:ea typeface="新細明體"/>
              </a:rPr>
              <a:t>Deal with complex protocols between FPGA and joystick</a:t>
            </a:r>
            <a:endParaRPr lang="zh-TW" altLang="en-US">
              <a:ea typeface="新細明體"/>
            </a:endParaRPr>
          </a:p>
          <a:p>
            <a:r>
              <a:rPr lang="zh-TW" altLang="en-US">
                <a:ea typeface="新細明體"/>
              </a:rPr>
              <a:t>Parallel processing</a:t>
            </a:r>
          </a:p>
          <a:p>
            <a:pPr lvl="1"/>
            <a:r>
              <a:rPr lang="zh-TW" altLang="en-US">
                <a:ea typeface="新細明體"/>
              </a:rPr>
              <a:t>FPGAs are ideal for processing the input from joystick and PC and output to monitor</a:t>
            </a:r>
          </a:p>
          <a:p>
            <a:r>
              <a:rPr lang="zh-TW" altLang="en-US">
                <a:ea typeface="新細明體"/>
              </a:rPr>
              <a:t>Low latency &amp; real-time data handling</a:t>
            </a:r>
          </a:p>
          <a:p>
            <a:pPr lvl="1"/>
            <a:r>
              <a:rPr lang="zh-TW" altLang="en-US">
                <a:ea typeface="新細明體"/>
              </a:rPr>
              <a:t>FPGA provides faster response times, which is a fit for real-time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236302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Application>Microsoft Office PowerPoint</Application>
  <PresentationFormat>寬螢幕</PresentationFormat>
  <Slides>11</Slides>
  <Notes>0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Circuit</vt:lpstr>
      <vt:lpstr>Final Project Proposal</vt:lpstr>
      <vt:lpstr>TRAIN SIMULATOR</vt:lpstr>
      <vt:lpstr>BASIC functions</vt:lpstr>
      <vt:lpstr>Hardware</vt:lpstr>
      <vt:lpstr>CONNECTIONS</vt:lpstr>
      <vt:lpstr>Connections</vt:lpstr>
      <vt:lpstr>Block diagram</vt:lpstr>
      <vt:lpstr>If allowed</vt:lpstr>
      <vt:lpstr>WHY USE FPGA?</vt:lpstr>
      <vt:lpstr>Potential issues &amp; possible solutions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</dc:title>
  <dc:creator>睿濂 丁</dc:creator>
  <cp:revision>18</cp:revision>
  <dcterms:created xsi:type="dcterms:W3CDTF">2025-04-04T11:47:18Z</dcterms:created>
  <dcterms:modified xsi:type="dcterms:W3CDTF">2025-05-01T11:03:16Z</dcterms:modified>
</cp:coreProperties>
</file>